
<file path=[Content_Types].xml><?xml version="1.0" encoding="utf-8"?>
<Types xmlns="http://schemas.openxmlformats.org/package/2006/content-types">
  <Default Extension="mp3" ContentType="audio/mpeg"/>
  <Default Extension="png" ContentType="image/png"/>
  <Default Extension="jpeg" ContentType="image/jpeg"/>
  <Default Extension="m4a" ContentType="audio/mp4"/>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72" r:id="rId7"/>
    <p:sldId id="261" r:id="rId8"/>
    <p:sldId id="270" r:id="rId9"/>
    <p:sldId id="265" r:id="rId10"/>
    <p:sldId id="264" r:id="rId11"/>
    <p:sldId id="262" r:id="rId12"/>
    <p:sldId id="266" r:id="rId13"/>
    <p:sldId id="263" r:id="rId14"/>
    <p:sldId id="268" r:id="rId15"/>
    <p:sldId id="267" r:id="rId16"/>
    <p:sldId id="269" r:id="rId17"/>
    <p:sldId id="271" r:id="rId1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616877-7B11-3CD3-DD5F-78644E0F36FA}" v="50" dt="2020-12-09T20:04:51.433"/>
    <p1510:client id="{2F970968-7773-256A-52CA-09289B59CCB8}" v="7" dt="2020-12-08T17:25:17.250"/>
    <p1510:client id="{59FF6D5F-958E-FC4C-493C-F6D786A19195}" v="11" dt="2020-12-09T19:57:12.303"/>
    <p1510:client id="{5BA6C118-C070-EF29-23DA-2A7A461EB430}" v="7" dt="2020-12-09T19:25:58.347"/>
    <p1510:client id="{C271EDB9-5663-2238-A4B5-51D9DE42DB9E}" v="31" dt="2020-12-09T18:37:55.862"/>
    <p1510:client id="{D0E262BB-BE61-224D-BC25-C2F45675C613}" v="6" dt="2020-12-09T15:53:29.306"/>
    <p1510:client id="{E33C2C09-47BB-0E1A-65BC-800D913F3944}" v="6" dt="2020-12-08T17:54:35.6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 Id="rId27"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udente BIANCHINI Susanna" userId="S::bianchini.susanna.13@icrosai.edu.it::4960e181-4c42-4629-8e5b-3015d8910259" providerId="AD" clId="Web-{3B44886D-BCFA-4F7E-9097-8C4C3C3E9499}"/>
    <pc:docChg chg="addSld modSld sldOrd">
      <pc:chgData name="Studente BIANCHINI Susanna" userId="S::bianchini.susanna.13@icrosai.edu.it::4960e181-4c42-4629-8e5b-3015d8910259" providerId="AD" clId="Web-{3B44886D-BCFA-4F7E-9097-8C4C3C3E9499}" dt="2020-12-04T17:44:28.904" v="1907" actId="1076"/>
      <pc:docMkLst>
        <pc:docMk/>
      </pc:docMkLst>
      <pc:sldChg chg="addSp modSp mod setBg">
        <pc:chgData name="Studente BIANCHINI Susanna" userId="S::bianchini.susanna.13@icrosai.edu.it::4960e181-4c42-4629-8e5b-3015d8910259" providerId="AD" clId="Web-{3B44886D-BCFA-4F7E-9097-8C4C3C3E9499}" dt="2020-12-04T17:44:28.904" v="1907" actId="1076"/>
        <pc:sldMkLst>
          <pc:docMk/>
          <pc:sldMk cId="3962583941" sldId="256"/>
        </pc:sldMkLst>
        <pc:spChg chg="mod">
          <ac:chgData name="Studente BIANCHINI Susanna" userId="S::bianchini.susanna.13@icrosai.edu.it::4960e181-4c42-4629-8e5b-3015d8910259" providerId="AD" clId="Web-{3B44886D-BCFA-4F7E-9097-8C4C3C3E9499}" dt="2020-12-04T17:43:53.466" v="1905" actId="20577"/>
          <ac:spMkLst>
            <pc:docMk/>
            <pc:sldMk cId="3962583941" sldId="256"/>
            <ac:spMk id="2" creationId="{00000000-0000-0000-0000-000000000000}"/>
          </ac:spMkLst>
        </pc:spChg>
        <pc:spChg chg="mod">
          <ac:chgData name="Studente BIANCHINI Susanna" userId="S::bianchini.susanna.13@icrosai.edu.it::4960e181-4c42-4629-8e5b-3015d8910259" providerId="AD" clId="Web-{3B44886D-BCFA-4F7E-9097-8C4C3C3E9499}" dt="2020-12-04T17:44:28.904" v="1907" actId="1076"/>
          <ac:spMkLst>
            <pc:docMk/>
            <pc:sldMk cId="3962583941" sldId="256"/>
            <ac:spMk id="3" creationId="{00000000-0000-0000-0000-000000000000}"/>
          </ac:spMkLst>
        </pc:spChg>
        <pc:spChg chg="add">
          <ac:chgData name="Studente BIANCHINI Susanna" userId="S::bianchini.susanna.13@icrosai.edu.it::4960e181-4c42-4629-8e5b-3015d8910259" providerId="AD" clId="Web-{3B44886D-BCFA-4F7E-9097-8C4C3C3E9499}" dt="2020-12-04T15:09:26.722" v="492"/>
          <ac:spMkLst>
            <pc:docMk/>
            <pc:sldMk cId="3962583941" sldId="256"/>
            <ac:spMk id="10" creationId="{5B32A67F-3598-4A13-8552-DA884FFCCE57}"/>
          </ac:spMkLst>
        </pc:spChg>
        <pc:spChg chg="add">
          <ac:chgData name="Studente BIANCHINI Susanna" userId="S::bianchini.susanna.13@icrosai.edu.it::4960e181-4c42-4629-8e5b-3015d8910259" providerId="AD" clId="Web-{3B44886D-BCFA-4F7E-9097-8C4C3C3E9499}" dt="2020-12-04T15:09:26.722" v="492"/>
          <ac:spMkLst>
            <pc:docMk/>
            <pc:sldMk cId="3962583941" sldId="256"/>
            <ac:spMk id="12" creationId="{BCC55ACC-A2F6-403C-A3A4-D59B3734D45F}"/>
          </ac:spMkLst>
        </pc:spChg>
        <pc:spChg chg="add">
          <ac:chgData name="Studente BIANCHINI Susanna" userId="S::bianchini.susanna.13@icrosai.edu.it::4960e181-4c42-4629-8e5b-3015d8910259" providerId="AD" clId="Web-{3B44886D-BCFA-4F7E-9097-8C4C3C3E9499}" dt="2020-12-04T15:09:26.722" v="492"/>
          <ac:spMkLst>
            <pc:docMk/>
            <pc:sldMk cId="3962583941" sldId="256"/>
            <ac:spMk id="14" creationId="{598EBA13-C937-430B-9523-439FE21096E6}"/>
          </ac:spMkLst>
        </pc:spChg>
        <pc:picChg chg="add mod">
          <ac:chgData name="Studente BIANCHINI Susanna" userId="S::bianchini.susanna.13@icrosai.edu.it::4960e181-4c42-4629-8e5b-3015d8910259" providerId="AD" clId="Web-{3B44886D-BCFA-4F7E-9097-8C4C3C3E9499}" dt="2020-12-04T16:00:33.419" v="1491" actId="1076"/>
          <ac:picMkLst>
            <pc:docMk/>
            <pc:sldMk cId="3962583941" sldId="256"/>
            <ac:picMk id="7" creationId="{870E3D96-E6CD-4496-8913-C3B814828E4A}"/>
          </ac:picMkLst>
        </pc:picChg>
      </pc:sldChg>
      <pc:sldChg chg="addSp delSp modSp new mod setBg setClrOvrMap">
        <pc:chgData name="Studente BIANCHINI Susanna" userId="S::bianchini.susanna.13@icrosai.edu.it::4960e181-4c42-4629-8e5b-3015d8910259" providerId="AD" clId="Web-{3B44886D-BCFA-4F7E-9097-8C4C3C3E9499}" dt="2020-12-04T15:12:09.708" v="534" actId="20577"/>
        <pc:sldMkLst>
          <pc:docMk/>
          <pc:sldMk cId="433790674" sldId="257"/>
        </pc:sldMkLst>
        <pc:spChg chg="mod ord">
          <ac:chgData name="Studente BIANCHINI Susanna" userId="S::bianchini.susanna.13@icrosai.edu.it::4960e181-4c42-4629-8e5b-3015d8910259" providerId="AD" clId="Web-{3B44886D-BCFA-4F7E-9097-8C4C3C3E9499}" dt="2020-12-04T15:10:54.238" v="523" actId="20577"/>
          <ac:spMkLst>
            <pc:docMk/>
            <pc:sldMk cId="433790674" sldId="257"/>
            <ac:spMk id="2" creationId="{35C6B42C-78A8-4FE6-9EDA-611EE4FAFB61}"/>
          </ac:spMkLst>
        </pc:spChg>
        <pc:spChg chg="mod ord">
          <ac:chgData name="Studente BIANCHINI Susanna" userId="S::bianchini.susanna.13@icrosai.edu.it::4960e181-4c42-4629-8e5b-3015d8910259" providerId="AD" clId="Web-{3B44886D-BCFA-4F7E-9097-8C4C3C3E9499}" dt="2020-12-04T15:12:09.708" v="534" actId="20577"/>
          <ac:spMkLst>
            <pc:docMk/>
            <pc:sldMk cId="433790674" sldId="257"/>
            <ac:spMk id="3" creationId="{686A3E19-0A0C-4C8D-B14C-49A5E8F03FD6}"/>
          </ac:spMkLst>
        </pc:spChg>
        <pc:spChg chg="add del">
          <ac:chgData name="Studente BIANCHINI Susanna" userId="S::bianchini.susanna.13@icrosai.edu.it::4960e181-4c42-4629-8e5b-3015d8910259" providerId="AD" clId="Web-{3B44886D-BCFA-4F7E-9097-8C4C3C3E9499}" dt="2020-12-04T15:08:40.487" v="484"/>
          <ac:spMkLst>
            <pc:docMk/>
            <pc:sldMk cId="433790674" sldId="257"/>
            <ac:spMk id="8" creationId="{C99A8FB7-A79B-4BC9-9D56-B79587F6AA3E}"/>
          </ac:spMkLst>
        </pc:spChg>
        <pc:spChg chg="add del">
          <ac:chgData name="Studente BIANCHINI Susanna" userId="S::bianchini.susanna.13@icrosai.edu.it::4960e181-4c42-4629-8e5b-3015d8910259" providerId="AD" clId="Web-{3B44886D-BCFA-4F7E-9097-8C4C3C3E9499}" dt="2020-12-04T15:08:40.487" v="484"/>
          <ac:spMkLst>
            <pc:docMk/>
            <pc:sldMk cId="433790674" sldId="257"/>
            <ac:spMk id="9" creationId="{B23893E2-3349-46D7-A7AA-B9E447957FB1}"/>
          </ac:spMkLst>
        </pc:spChg>
        <pc:spChg chg="add del">
          <ac:chgData name="Studente BIANCHINI Susanna" userId="S::bianchini.susanna.13@icrosai.edu.it::4960e181-4c42-4629-8e5b-3015d8910259" providerId="AD" clId="Web-{3B44886D-BCFA-4F7E-9097-8C4C3C3E9499}" dt="2020-12-04T15:08:45.159" v="486"/>
          <ac:spMkLst>
            <pc:docMk/>
            <pc:sldMk cId="433790674" sldId="257"/>
            <ac:spMk id="10" creationId="{B43B9CA2-4B31-4ACD-9A9F-B8E6C6420386}"/>
          </ac:spMkLst>
        </pc:spChg>
        <pc:spChg chg="add del">
          <ac:chgData name="Studente BIANCHINI Susanna" userId="S::bianchini.susanna.13@icrosai.edu.it::4960e181-4c42-4629-8e5b-3015d8910259" providerId="AD" clId="Web-{3B44886D-BCFA-4F7E-9097-8C4C3C3E9499}" dt="2020-12-04T15:08:37.174" v="482"/>
          <ac:spMkLst>
            <pc:docMk/>
            <pc:sldMk cId="433790674" sldId="257"/>
            <ac:spMk id="11" creationId="{B3684CCF-CEBB-4D8E-A366-95E43D4C790B}"/>
          </ac:spMkLst>
        </pc:spChg>
        <pc:spChg chg="add del">
          <ac:chgData name="Studente BIANCHINI Susanna" userId="S::bianchini.susanna.13@icrosai.edu.it::4960e181-4c42-4629-8e5b-3015d8910259" providerId="AD" clId="Web-{3B44886D-BCFA-4F7E-9097-8C4C3C3E9499}" dt="2020-12-04T15:08:45.159" v="486"/>
          <ac:spMkLst>
            <pc:docMk/>
            <pc:sldMk cId="433790674" sldId="257"/>
            <ac:spMk id="12" creationId="{33F94DB1-BC5D-454D-845C-7BA3A1F46999}"/>
          </ac:spMkLst>
        </pc:spChg>
        <pc:spChg chg="add del">
          <ac:chgData name="Studente BIANCHINI Susanna" userId="S::bianchini.susanna.13@icrosai.edu.it::4960e181-4c42-4629-8e5b-3015d8910259" providerId="AD" clId="Web-{3B44886D-BCFA-4F7E-9097-8C4C3C3E9499}" dt="2020-12-04T15:08:37.174" v="482"/>
          <ac:spMkLst>
            <pc:docMk/>
            <pc:sldMk cId="433790674" sldId="257"/>
            <ac:spMk id="13" creationId="{70BEB1E7-2F88-40BC-B73D-42E5B6F80BFC}"/>
          </ac:spMkLst>
        </pc:spChg>
        <pc:spChg chg="add del">
          <ac:chgData name="Studente BIANCHINI Susanna" userId="S::bianchini.susanna.13@icrosai.edu.it::4960e181-4c42-4629-8e5b-3015d8910259" providerId="AD" clId="Web-{3B44886D-BCFA-4F7E-9097-8C4C3C3E9499}" dt="2020-12-04T15:08:45.159" v="486"/>
          <ac:spMkLst>
            <pc:docMk/>
            <pc:sldMk cId="433790674" sldId="257"/>
            <ac:spMk id="14" creationId="{5676B86F-860B-4586-BCAA-C0650C09B7B9}"/>
          </ac:spMkLst>
        </pc:spChg>
        <pc:spChg chg="add del">
          <ac:chgData name="Studente BIANCHINI Susanna" userId="S::bianchini.susanna.13@icrosai.edu.it::4960e181-4c42-4629-8e5b-3015d8910259" providerId="AD" clId="Web-{3B44886D-BCFA-4F7E-9097-8C4C3C3E9499}" dt="2020-12-04T15:08:40.487" v="484"/>
          <ac:spMkLst>
            <pc:docMk/>
            <pc:sldMk cId="433790674" sldId="257"/>
            <ac:spMk id="15" creationId="{2B7592FE-10D1-4664-B623-353F47C8DF7F}"/>
          </ac:spMkLst>
        </pc:spChg>
        <pc:spChg chg="add del">
          <ac:chgData name="Studente BIANCHINI Susanna" userId="S::bianchini.susanna.13@icrosai.edu.it::4960e181-4c42-4629-8e5b-3015d8910259" providerId="AD" clId="Web-{3B44886D-BCFA-4F7E-9097-8C4C3C3E9499}" dt="2020-12-04T15:09:04.596" v="488"/>
          <ac:spMkLst>
            <pc:docMk/>
            <pc:sldMk cId="433790674" sldId="257"/>
            <ac:spMk id="16" creationId="{A2679492-7988-4050-9056-542444452411}"/>
          </ac:spMkLst>
        </pc:spChg>
        <pc:spChg chg="add del">
          <ac:chgData name="Studente BIANCHINI Susanna" userId="S::bianchini.susanna.13@icrosai.edu.it::4960e181-4c42-4629-8e5b-3015d8910259" providerId="AD" clId="Web-{3B44886D-BCFA-4F7E-9097-8C4C3C3E9499}" dt="2020-12-04T15:08:45.159" v="486"/>
          <ac:spMkLst>
            <pc:docMk/>
            <pc:sldMk cId="433790674" sldId="257"/>
            <ac:spMk id="17" creationId="{8C818ED5-2F56-4171-9445-3AA4F4462396}"/>
          </ac:spMkLst>
        </pc:spChg>
        <pc:spChg chg="add del">
          <ac:chgData name="Studente BIANCHINI Susanna" userId="S::bianchini.susanna.13@icrosai.edu.it::4960e181-4c42-4629-8e5b-3015d8910259" providerId="AD" clId="Web-{3B44886D-BCFA-4F7E-9097-8C4C3C3E9499}" dt="2020-12-04T15:09:04.596" v="488"/>
          <ac:spMkLst>
            <pc:docMk/>
            <pc:sldMk cId="433790674" sldId="257"/>
            <ac:spMk id="18" creationId="{B5ABDEAA-B248-4182-B67C-A925338E772D}"/>
          </ac:spMkLst>
        </pc:spChg>
        <pc:spChg chg="add del">
          <ac:chgData name="Studente BIANCHINI Susanna" userId="S::bianchini.susanna.13@icrosai.edu.it::4960e181-4c42-4629-8e5b-3015d8910259" providerId="AD" clId="Web-{3B44886D-BCFA-4F7E-9097-8C4C3C3E9499}" dt="2020-12-04T15:08:45.159" v="486"/>
          <ac:spMkLst>
            <pc:docMk/>
            <pc:sldMk cId="433790674" sldId="257"/>
            <ac:spMk id="19" creationId="{DE74FCE8-866C-4AFA-B45C-FACE2A6094E4}"/>
          </ac:spMkLst>
        </pc:spChg>
        <pc:spChg chg="add del">
          <ac:chgData name="Studente BIANCHINI Susanna" userId="S::bianchini.susanna.13@icrosai.edu.it::4960e181-4c42-4629-8e5b-3015d8910259" providerId="AD" clId="Web-{3B44886D-BCFA-4F7E-9097-8C4C3C3E9499}" dt="2020-12-04T15:09:04.596" v="488"/>
          <ac:spMkLst>
            <pc:docMk/>
            <pc:sldMk cId="433790674" sldId="257"/>
            <ac:spMk id="20" creationId="{B091B163-7D61-4891-ABCF-5C13D9C418D0}"/>
          </ac:spMkLst>
        </pc:spChg>
        <pc:spChg chg="add del">
          <ac:chgData name="Studente BIANCHINI Susanna" userId="S::bianchini.susanna.13@icrosai.edu.it::4960e181-4c42-4629-8e5b-3015d8910259" providerId="AD" clId="Web-{3B44886D-BCFA-4F7E-9097-8C4C3C3E9499}" dt="2020-12-04T15:09:04.596" v="488"/>
          <ac:spMkLst>
            <pc:docMk/>
            <pc:sldMk cId="433790674" sldId="257"/>
            <ac:spMk id="21" creationId="{D1222F65-9AFD-442B-8F0E-AAA61F9E9954}"/>
          </ac:spMkLst>
        </pc:spChg>
        <pc:spChg chg="add del">
          <ac:chgData name="Studente BIANCHINI Susanna" userId="S::bianchini.susanna.13@icrosai.edu.it::4960e181-4c42-4629-8e5b-3015d8910259" providerId="AD" clId="Web-{3B44886D-BCFA-4F7E-9097-8C4C3C3E9499}" dt="2020-12-04T15:09:18.362" v="490"/>
          <ac:spMkLst>
            <pc:docMk/>
            <pc:sldMk cId="433790674" sldId="257"/>
            <ac:spMk id="23" creationId="{6EFFF4A2-EB01-4738-9824-8D9A72A51BB9}"/>
          </ac:spMkLst>
        </pc:spChg>
        <pc:spChg chg="add">
          <ac:chgData name="Studente BIANCHINI Susanna" userId="S::bianchini.susanna.13@icrosai.edu.it::4960e181-4c42-4629-8e5b-3015d8910259" providerId="AD" clId="Web-{3B44886D-BCFA-4F7E-9097-8C4C3C3E9499}" dt="2020-12-04T15:09:18.378" v="491"/>
          <ac:spMkLst>
            <pc:docMk/>
            <pc:sldMk cId="433790674" sldId="257"/>
            <ac:spMk id="25" creationId="{C99A8FB7-A79B-4BC9-9D56-B79587F6AA3E}"/>
          </ac:spMkLst>
        </pc:spChg>
        <pc:spChg chg="add">
          <ac:chgData name="Studente BIANCHINI Susanna" userId="S::bianchini.susanna.13@icrosai.edu.it::4960e181-4c42-4629-8e5b-3015d8910259" providerId="AD" clId="Web-{3B44886D-BCFA-4F7E-9097-8C4C3C3E9499}" dt="2020-12-04T15:09:18.378" v="491"/>
          <ac:spMkLst>
            <pc:docMk/>
            <pc:sldMk cId="433790674" sldId="257"/>
            <ac:spMk id="26" creationId="{B23893E2-3349-46D7-A7AA-B9E447957FB1}"/>
          </ac:spMkLst>
        </pc:spChg>
        <pc:spChg chg="add">
          <ac:chgData name="Studente BIANCHINI Susanna" userId="S::bianchini.susanna.13@icrosai.edu.it::4960e181-4c42-4629-8e5b-3015d8910259" providerId="AD" clId="Web-{3B44886D-BCFA-4F7E-9097-8C4C3C3E9499}" dt="2020-12-04T15:09:18.378" v="491"/>
          <ac:spMkLst>
            <pc:docMk/>
            <pc:sldMk cId="433790674" sldId="257"/>
            <ac:spMk id="27" creationId="{2B7592FE-10D1-4664-B623-353F47C8DF7F}"/>
          </ac:spMkLst>
        </pc:spChg>
        <pc:grpChg chg="add del">
          <ac:chgData name="Studente BIANCHINI Susanna" userId="S::bianchini.susanna.13@icrosai.edu.it::4960e181-4c42-4629-8e5b-3015d8910259" providerId="AD" clId="Web-{3B44886D-BCFA-4F7E-9097-8C4C3C3E9499}" dt="2020-12-04T15:09:18.362" v="490"/>
          <ac:grpSpMkLst>
            <pc:docMk/>
            <pc:sldMk cId="433790674" sldId="257"/>
            <ac:grpSpMk id="24" creationId="{D4469D90-62FA-49B2-981E-5305361D5A58}"/>
          </ac:grpSpMkLst>
        </pc:grpChg>
        <pc:picChg chg="add mod ord">
          <ac:chgData name="Studente BIANCHINI Susanna" userId="S::bianchini.susanna.13@icrosai.edu.it::4960e181-4c42-4629-8e5b-3015d8910259" providerId="AD" clId="Web-{3B44886D-BCFA-4F7E-9097-8C4C3C3E9499}" dt="2020-12-04T15:09:18.378" v="491"/>
          <ac:picMkLst>
            <pc:docMk/>
            <pc:sldMk cId="433790674" sldId="257"/>
            <ac:picMk id="4" creationId="{B188BC79-333D-448B-9A23-3359AD5633D6}"/>
          </ac:picMkLst>
        </pc:picChg>
        <pc:picChg chg="add mod">
          <ac:chgData name="Studente BIANCHINI Susanna" userId="S::bianchini.susanna.13@icrosai.edu.it::4960e181-4c42-4629-8e5b-3015d8910259" providerId="AD" clId="Web-{3B44886D-BCFA-4F7E-9097-8C4C3C3E9499}" dt="2020-12-04T15:09:18.378" v="491"/>
          <ac:picMkLst>
            <pc:docMk/>
            <pc:sldMk cId="433790674" sldId="257"/>
            <ac:picMk id="5" creationId="{79225B8F-ED98-4B61-9F5B-FEEEE84783B9}"/>
          </ac:picMkLst>
        </pc:picChg>
        <pc:picChg chg="add mod ord">
          <ac:chgData name="Studente BIANCHINI Susanna" userId="S::bianchini.susanna.13@icrosai.edu.it::4960e181-4c42-4629-8e5b-3015d8910259" providerId="AD" clId="Web-{3B44886D-BCFA-4F7E-9097-8C4C3C3E9499}" dt="2020-12-04T15:11:41.708" v="531" actId="1076"/>
          <ac:picMkLst>
            <pc:docMk/>
            <pc:sldMk cId="433790674" sldId="257"/>
            <ac:picMk id="6" creationId="{14F3ECB2-E778-4AC1-B1CC-AE729D6ED6B1}"/>
          </ac:picMkLst>
        </pc:picChg>
        <pc:cxnChg chg="add del">
          <ac:chgData name="Studente BIANCHINI Susanna" userId="S::bianchini.susanna.13@icrosai.edu.it::4960e181-4c42-4629-8e5b-3015d8910259" providerId="AD" clId="Web-{3B44886D-BCFA-4F7E-9097-8C4C3C3E9499}" dt="2020-12-04T15:09:04.596" v="488"/>
          <ac:cxnSpMkLst>
            <pc:docMk/>
            <pc:sldMk cId="433790674" sldId="257"/>
            <ac:cxnSpMk id="22" creationId="{C49DA8F6-BCC1-4447-B54C-57856834B94B}"/>
          </ac:cxnSpMkLst>
        </pc:cxnChg>
      </pc:sldChg>
      <pc:sldChg chg="addSp delSp modSp new mod setBg setClrOvrMap">
        <pc:chgData name="Studente BIANCHINI Susanna" userId="S::bianchini.susanna.13@icrosai.edu.it::4960e181-4c42-4629-8e5b-3015d8910259" providerId="AD" clId="Web-{3B44886D-BCFA-4F7E-9097-8C4C3C3E9499}" dt="2020-12-04T15:52:11.444" v="1404" actId="20577"/>
        <pc:sldMkLst>
          <pc:docMk/>
          <pc:sldMk cId="10558402" sldId="258"/>
        </pc:sldMkLst>
        <pc:spChg chg="mod">
          <ac:chgData name="Studente BIANCHINI Susanna" userId="S::bianchini.susanna.13@icrosai.edu.it::4960e181-4c42-4629-8e5b-3015d8910259" providerId="AD" clId="Web-{3B44886D-BCFA-4F7E-9097-8C4C3C3E9499}" dt="2020-12-04T15:35:26.118" v="957" actId="20577"/>
          <ac:spMkLst>
            <pc:docMk/>
            <pc:sldMk cId="10558402" sldId="258"/>
            <ac:spMk id="2" creationId="{DCD92CE7-37FD-42C4-BADE-4D23235F7633}"/>
          </ac:spMkLst>
        </pc:spChg>
        <pc:spChg chg="mod ord">
          <ac:chgData name="Studente BIANCHINI Susanna" userId="S::bianchini.susanna.13@icrosai.edu.it::4960e181-4c42-4629-8e5b-3015d8910259" providerId="AD" clId="Web-{3B44886D-BCFA-4F7E-9097-8C4C3C3E9499}" dt="2020-12-04T15:52:11.444" v="1404" actId="20577"/>
          <ac:spMkLst>
            <pc:docMk/>
            <pc:sldMk cId="10558402" sldId="258"/>
            <ac:spMk id="3" creationId="{2AC1B3B2-35B7-4AEB-8954-A9B719A0F33B}"/>
          </ac:spMkLst>
        </pc:spChg>
        <pc:spChg chg="add del">
          <ac:chgData name="Studente BIANCHINI Susanna" userId="S::bianchini.susanna.13@icrosai.edu.it::4960e181-4c42-4629-8e5b-3015d8910259" providerId="AD" clId="Web-{3B44886D-BCFA-4F7E-9097-8C4C3C3E9499}" dt="2020-12-04T15:34:38.836" v="949"/>
          <ac:spMkLst>
            <pc:docMk/>
            <pc:sldMk cId="10558402" sldId="258"/>
            <ac:spMk id="6" creationId="{357DD0D3-F869-46D0-944C-6EC60E19E351}"/>
          </ac:spMkLst>
        </pc:spChg>
        <pc:spChg chg="add del">
          <ac:chgData name="Studente BIANCHINI Susanna" userId="S::bianchini.susanna.13@icrosai.edu.it::4960e181-4c42-4629-8e5b-3015d8910259" providerId="AD" clId="Web-{3B44886D-BCFA-4F7E-9097-8C4C3C3E9499}" dt="2020-12-04T15:34:43.586" v="951"/>
          <ac:spMkLst>
            <pc:docMk/>
            <pc:sldMk cId="10558402" sldId="258"/>
            <ac:spMk id="7" creationId="{4F74D28C-3268-4E35-8EE1-D92CB4A85A7D}"/>
          </ac:spMkLst>
        </pc:spChg>
        <pc:spChg chg="add del">
          <ac:chgData name="Studente BIANCHINI Susanna" userId="S::bianchini.susanna.13@icrosai.edu.it::4960e181-4c42-4629-8e5b-3015d8910259" providerId="AD" clId="Web-{3B44886D-BCFA-4F7E-9097-8C4C3C3E9499}" dt="2020-12-04T15:34:46.289" v="953"/>
          <ac:spMkLst>
            <pc:docMk/>
            <pc:sldMk cId="10558402" sldId="258"/>
            <ac:spMk id="8" creationId="{CF62D2A7-8207-488C-9F46-316BA81A16C8}"/>
          </ac:spMkLst>
        </pc:spChg>
        <pc:spChg chg="add del">
          <ac:chgData name="Studente BIANCHINI Susanna" userId="S::bianchini.susanna.13@icrosai.edu.it::4960e181-4c42-4629-8e5b-3015d8910259" providerId="AD" clId="Web-{3B44886D-BCFA-4F7E-9097-8C4C3C3E9499}" dt="2020-12-04T15:34:32.351" v="947"/>
          <ac:spMkLst>
            <pc:docMk/>
            <pc:sldMk cId="10558402" sldId="258"/>
            <ac:spMk id="9" creationId="{5FDF4720-5445-47BE-89FE-E40D1AE6F619}"/>
          </ac:spMkLst>
        </pc:spChg>
        <pc:spChg chg="add del">
          <ac:chgData name="Studente BIANCHINI Susanna" userId="S::bianchini.susanna.13@icrosai.edu.it::4960e181-4c42-4629-8e5b-3015d8910259" providerId="AD" clId="Web-{3B44886D-BCFA-4F7E-9097-8C4C3C3E9499}" dt="2020-12-04T15:35:00.289" v="955"/>
          <ac:spMkLst>
            <pc:docMk/>
            <pc:sldMk cId="10558402" sldId="258"/>
            <ac:spMk id="10" creationId="{CF62D2A7-8207-488C-9F46-316BA81A16C8}"/>
          </ac:spMkLst>
        </pc:spChg>
        <pc:spChg chg="add del">
          <ac:chgData name="Studente BIANCHINI Susanna" userId="S::bianchini.susanna.13@icrosai.edu.it::4960e181-4c42-4629-8e5b-3015d8910259" providerId="AD" clId="Web-{3B44886D-BCFA-4F7E-9097-8C4C3C3E9499}" dt="2020-12-04T15:34:32.351" v="947"/>
          <ac:spMkLst>
            <pc:docMk/>
            <pc:sldMk cId="10558402" sldId="258"/>
            <ac:spMk id="11" creationId="{AC8710B4-A815-4082-9E4F-F13A0007090C}"/>
          </ac:spMkLst>
        </pc:spChg>
        <pc:spChg chg="add">
          <ac:chgData name="Studente BIANCHINI Susanna" userId="S::bianchini.susanna.13@icrosai.edu.it::4960e181-4c42-4629-8e5b-3015d8910259" providerId="AD" clId="Web-{3B44886D-BCFA-4F7E-9097-8C4C3C3E9499}" dt="2020-12-04T15:35:00.289" v="956"/>
          <ac:spMkLst>
            <pc:docMk/>
            <pc:sldMk cId="10558402" sldId="258"/>
            <ac:spMk id="12" creationId="{5FDF4720-5445-47BE-89FE-E40D1AE6F619}"/>
          </ac:spMkLst>
        </pc:spChg>
        <pc:spChg chg="add">
          <ac:chgData name="Studente BIANCHINI Susanna" userId="S::bianchini.susanna.13@icrosai.edu.it::4960e181-4c42-4629-8e5b-3015d8910259" providerId="AD" clId="Web-{3B44886D-BCFA-4F7E-9097-8C4C3C3E9499}" dt="2020-12-04T15:35:00.289" v="956"/>
          <ac:spMkLst>
            <pc:docMk/>
            <pc:sldMk cId="10558402" sldId="258"/>
            <ac:spMk id="13" creationId="{AC8710B4-A815-4082-9E4F-F13A0007090C}"/>
          </ac:spMkLst>
        </pc:spChg>
        <pc:picChg chg="add mod ord">
          <ac:chgData name="Studente BIANCHINI Susanna" userId="S::bianchini.susanna.13@icrosai.edu.it::4960e181-4c42-4629-8e5b-3015d8910259" providerId="AD" clId="Web-{3B44886D-BCFA-4F7E-9097-8C4C3C3E9499}" dt="2020-12-04T15:35:00.289" v="956"/>
          <ac:picMkLst>
            <pc:docMk/>
            <pc:sldMk cId="10558402" sldId="258"/>
            <ac:picMk id="4" creationId="{8AB414E3-3F6B-4FBC-B669-390BFD41B92D}"/>
          </ac:picMkLst>
        </pc:picChg>
      </pc:sldChg>
      <pc:sldChg chg="addSp delSp modSp new mod ord setBg setClrOvrMap">
        <pc:chgData name="Studente BIANCHINI Susanna" userId="S::bianchini.susanna.13@icrosai.edu.it::4960e181-4c42-4629-8e5b-3015d8910259" providerId="AD" clId="Web-{3B44886D-BCFA-4F7E-9097-8C4C3C3E9499}" dt="2020-12-04T15:55:57.916" v="1457" actId="20577"/>
        <pc:sldMkLst>
          <pc:docMk/>
          <pc:sldMk cId="1986896933" sldId="259"/>
        </pc:sldMkLst>
        <pc:spChg chg="mod">
          <ac:chgData name="Studente BIANCHINI Susanna" userId="S::bianchini.susanna.13@icrosai.edu.it::4960e181-4c42-4629-8e5b-3015d8910259" providerId="AD" clId="Web-{3B44886D-BCFA-4F7E-9097-8C4C3C3E9499}" dt="2020-12-04T15:52:47.538" v="1429" actId="20577"/>
          <ac:spMkLst>
            <pc:docMk/>
            <pc:sldMk cId="1986896933" sldId="259"/>
            <ac:spMk id="2" creationId="{3FCB3B6A-C14E-4F66-9AE5-91FD8BCC7766}"/>
          </ac:spMkLst>
        </pc:spChg>
        <pc:spChg chg="mod ord">
          <ac:chgData name="Studente BIANCHINI Susanna" userId="S::bianchini.susanna.13@icrosai.edu.it::4960e181-4c42-4629-8e5b-3015d8910259" providerId="AD" clId="Web-{3B44886D-BCFA-4F7E-9097-8C4C3C3E9499}" dt="2020-12-04T15:55:57.916" v="1457" actId="20577"/>
          <ac:spMkLst>
            <pc:docMk/>
            <pc:sldMk cId="1986896933" sldId="259"/>
            <ac:spMk id="3" creationId="{D23CD20F-09E4-469F-8518-5D69B4D4F5D9}"/>
          </ac:spMkLst>
        </pc:spChg>
        <pc:spChg chg="add del">
          <ac:chgData name="Studente BIANCHINI Susanna" userId="S::bianchini.susanna.13@icrosai.edu.it::4960e181-4c42-4629-8e5b-3015d8910259" providerId="AD" clId="Web-{3B44886D-BCFA-4F7E-9097-8C4C3C3E9499}" dt="2020-12-04T15:44:28.860" v="1249"/>
          <ac:spMkLst>
            <pc:docMk/>
            <pc:sldMk cId="1986896933" sldId="259"/>
            <ac:spMk id="6" creationId="{F56F5174-31D9-4DBB-AAB7-A1FD7BDB1352}"/>
          </ac:spMkLst>
        </pc:spChg>
        <pc:spChg chg="add del">
          <ac:chgData name="Studente BIANCHINI Susanna" userId="S::bianchini.susanna.13@icrosai.edu.it::4960e181-4c42-4629-8e5b-3015d8910259" providerId="AD" clId="Web-{3B44886D-BCFA-4F7E-9097-8C4C3C3E9499}" dt="2020-12-04T15:44:32.641" v="1251"/>
          <ac:spMkLst>
            <pc:docMk/>
            <pc:sldMk cId="1986896933" sldId="259"/>
            <ac:spMk id="8" creationId="{5FDF4720-5445-47BE-89FE-E40D1AE6F619}"/>
          </ac:spMkLst>
        </pc:spChg>
        <pc:spChg chg="add del">
          <ac:chgData name="Studente BIANCHINI Susanna" userId="S::bianchini.susanna.13@icrosai.edu.it::4960e181-4c42-4629-8e5b-3015d8910259" providerId="AD" clId="Web-{3B44886D-BCFA-4F7E-9097-8C4C3C3E9499}" dt="2020-12-04T15:44:23.813" v="1247"/>
          <ac:spMkLst>
            <pc:docMk/>
            <pc:sldMk cId="1986896933" sldId="259"/>
            <ac:spMk id="9" creationId="{5FDF4720-5445-47BE-89FE-E40D1AE6F619}"/>
          </ac:spMkLst>
        </pc:spChg>
        <pc:spChg chg="add del">
          <ac:chgData name="Studente BIANCHINI Susanna" userId="S::bianchini.susanna.13@icrosai.edu.it::4960e181-4c42-4629-8e5b-3015d8910259" providerId="AD" clId="Web-{3B44886D-BCFA-4F7E-9097-8C4C3C3E9499}" dt="2020-12-04T15:44:32.641" v="1251"/>
          <ac:spMkLst>
            <pc:docMk/>
            <pc:sldMk cId="1986896933" sldId="259"/>
            <ac:spMk id="10" creationId="{AC8710B4-A815-4082-9E4F-F13A0007090C}"/>
          </ac:spMkLst>
        </pc:spChg>
        <pc:spChg chg="add del">
          <ac:chgData name="Studente BIANCHINI Susanna" userId="S::bianchini.susanna.13@icrosai.edu.it::4960e181-4c42-4629-8e5b-3015d8910259" providerId="AD" clId="Web-{3B44886D-BCFA-4F7E-9097-8C4C3C3E9499}" dt="2020-12-04T15:44:23.813" v="1247"/>
          <ac:spMkLst>
            <pc:docMk/>
            <pc:sldMk cId="1986896933" sldId="259"/>
            <ac:spMk id="11" creationId="{AC8710B4-A815-4082-9E4F-F13A0007090C}"/>
          </ac:spMkLst>
        </pc:spChg>
        <pc:spChg chg="add del">
          <ac:chgData name="Studente BIANCHINI Susanna" userId="S::bianchini.susanna.13@icrosai.edu.it::4960e181-4c42-4629-8e5b-3015d8910259" providerId="AD" clId="Web-{3B44886D-BCFA-4F7E-9097-8C4C3C3E9499}" dt="2020-12-04T15:44:39.141" v="1253"/>
          <ac:spMkLst>
            <pc:docMk/>
            <pc:sldMk cId="1986896933" sldId="259"/>
            <ac:spMk id="12" creationId="{5FDF4720-5445-47BE-89FE-E40D1AE6F619}"/>
          </ac:spMkLst>
        </pc:spChg>
        <pc:spChg chg="add del">
          <ac:chgData name="Studente BIANCHINI Susanna" userId="S::bianchini.susanna.13@icrosai.edu.it::4960e181-4c42-4629-8e5b-3015d8910259" providerId="AD" clId="Web-{3B44886D-BCFA-4F7E-9097-8C4C3C3E9499}" dt="2020-12-04T15:44:28.860" v="1249"/>
          <ac:spMkLst>
            <pc:docMk/>
            <pc:sldMk cId="1986896933" sldId="259"/>
            <ac:spMk id="13" creationId="{F9A95BEE-6BB1-4A28-A8E6-A34B2E42EF87}"/>
          </ac:spMkLst>
        </pc:spChg>
        <pc:spChg chg="add del">
          <ac:chgData name="Studente BIANCHINI Susanna" userId="S::bianchini.susanna.13@icrosai.edu.it::4960e181-4c42-4629-8e5b-3015d8910259" providerId="AD" clId="Web-{3B44886D-BCFA-4F7E-9097-8C4C3C3E9499}" dt="2020-12-04T15:44:39.141" v="1253"/>
          <ac:spMkLst>
            <pc:docMk/>
            <pc:sldMk cId="1986896933" sldId="259"/>
            <ac:spMk id="14" creationId="{AC8710B4-A815-4082-9E4F-F13A0007090C}"/>
          </ac:spMkLst>
        </pc:spChg>
        <pc:spChg chg="add del">
          <ac:chgData name="Studente BIANCHINI Susanna" userId="S::bianchini.susanna.13@icrosai.edu.it::4960e181-4c42-4629-8e5b-3015d8910259" providerId="AD" clId="Web-{3B44886D-BCFA-4F7E-9097-8C4C3C3E9499}" dt="2020-12-04T15:44:45.141" v="1255"/>
          <ac:spMkLst>
            <pc:docMk/>
            <pc:sldMk cId="1986896933" sldId="259"/>
            <ac:spMk id="15" creationId="{CF62D2A7-8207-488C-9F46-316BA81A16C8}"/>
          </ac:spMkLst>
        </pc:spChg>
        <pc:spChg chg="add del">
          <ac:chgData name="Studente BIANCHINI Susanna" userId="S::bianchini.susanna.13@icrosai.edu.it::4960e181-4c42-4629-8e5b-3015d8910259" providerId="AD" clId="Web-{3B44886D-BCFA-4F7E-9097-8C4C3C3E9499}" dt="2020-12-04T15:46:59.721" v="1272"/>
          <ac:spMkLst>
            <pc:docMk/>
            <pc:sldMk cId="1986896933" sldId="259"/>
            <ac:spMk id="16" creationId="{5FDF4720-5445-47BE-89FE-E40D1AE6F619}"/>
          </ac:spMkLst>
        </pc:spChg>
        <pc:spChg chg="add del">
          <ac:chgData name="Studente BIANCHINI Susanna" userId="S::bianchini.susanna.13@icrosai.edu.it::4960e181-4c42-4629-8e5b-3015d8910259" providerId="AD" clId="Web-{3B44886D-BCFA-4F7E-9097-8C4C3C3E9499}" dt="2020-12-04T15:46:59.721" v="1272"/>
          <ac:spMkLst>
            <pc:docMk/>
            <pc:sldMk cId="1986896933" sldId="259"/>
            <ac:spMk id="17" creationId="{AC8710B4-A815-4082-9E4F-F13A0007090C}"/>
          </ac:spMkLst>
        </pc:spChg>
        <pc:picChg chg="add mod ord">
          <ac:chgData name="Studente BIANCHINI Susanna" userId="S::bianchini.susanna.13@icrosai.edu.it::4960e181-4c42-4629-8e5b-3015d8910259" providerId="AD" clId="Web-{3B44886D-BCFA-4F7E-9097-8C4C3C3E9499}" dt="2020-12-04T15:46:59.721" v="1272"/>
          <ac:picMkLst>
            <pc:docMk/>
            <pc:sldMk cId="1986896933" sldId="259"/>
            <ac:picMk id="4" creationId="{574F3325-7365-4C39-A481-4BEA8C2C3B85}"/>
          </ac:picMkLst>
        </pc:picChg>
        <pc:picChg chg="add del">
          <ac:chgData name="Studente BIANCHINI Susanna" userId="S::bianchini.susanna.13@icrosai.edu.it::4960e181-4c42-4629-8e5b-3015d8910259" providerId="AD" clId="Web-{3B44886D-BCFA-4F7E-9097-8C4C3C3E9499}" dt="2020-12-04T15:44:28.860" v="1249"/>
          <ac:picMkLst>
            <pc:docMk/>
            <pc:sldMk cId="1986896933" sldId="259"/>
            <ac:picMk id="7" creationId="{AE113210-7872-481A-ADE6-3A05CCAF5EB2}"/>
          </ac:picMkLst>
        </pc:picChg>
      </pc:sldChg>
      <pc:sldChg chg="addSp delSp modSp new mod setBg setClrOvrMap">
        <pc:chgData name="Studente BIANCHINI Susanna" userId="S::bianchini.susanna.13@icrosai.edu.it::4960e181-4c42-4629-8e5b-3015d8910259" providerId="AD" clId="Web-{3B44886D-BCFA-4F7E-9097-8C4C3C3E9499}" dt="2020-12-04T16:12:45.914" v="1711" actId="1076"/>
        <pc:sldMkLst>
          <pc:docMk/>
          <pc:sldMk cId="2242967355" sldId="260"/>
        </pc:sldMkLst>
        <pc:spChg chg="mod ord">
          <ac:chgData name="Studente BIANCHINI Susanna" userId="S::bianchini.susanna.13@icrosai.edu.it::4960e181-4c42-4629-8e5b-3015d8910259" providerId="AD" clId="Web-{3B44886D-BCFA-4F7E-9097-8C4C3C3E9499}" dt="2020-12-04T16:12:40.914" v="1710" actId="1076"/>
          <ac:spMkLst>
            <pc:docMk/>
            <pc:sldMk cId="2242967355" sldId="260"/>
            <ac:spMk id="2" creationId="{7E1B59C6-9982-442B-AC1A-31C9603F8652}"/>
          </ac:spMkLst>
        </pc:spChg>
        <pc:spChg chg="add del mod ord">
          <ac:chgData name="Studente BIANCHINI Susanna" userId="S::bianchini.susanna.13@icrosai.edu.it::4960e181-4c42-4629-8e5b-3015d8910259" providerId="AD" clId="Web-{3B44886D-BCFA-4F7E-9097-8C4C3C3E9499}" dt="2020-12-04T16:12:45.914" v="1711" actId="1076"/>
          <ac:spMkLst>
            <pc:docMk/>
            <pc:sldMk cId="2242967355" sldId="260"/>
            <ac:spMk id="3" creationId="{FD791468-B860-451E-9590-57897B068A52}"/>
          </ac:spMkLst>
        </pc:spChg>
        <pc:spChg chg="add del">
          <ac:chgData name="Studente BIANCHINI Susanna" userId="S::bianchini.susanna.13@icrosai.edu.it::4960e181-4c42-4629-8e5b-3015d8910259" providerId="AD" clId="Web-{3B44886D-BCFA-4F7E-9097-8C4C3C3E9499}" dt="2020-12-04T16:10:04.615" v="1677"/>
          <ac:spMkLst>
            <pc:docMk/>
            <pc:sldMk cId="2242967355" sldId="260"/>
            <ac:spMk id="7" creationId="{7CA0DAA6-33B8-4A25-810D-2F4D816FB40E}"/>
          </ac:spMkLst>
        </pc:spChg>
        <pc:spChg chg="add del">
          <ac:chgData name="Studente BIANCHINI Susanna" userId="S::bianchini.susanna.13@icrosai.edu.it::4960e181-4c42-4629-8e5b-3015d8910259" providerId="AD" clId="Web-{3B44886D-BCFA-4F7E-9097-8C4C3C3E9499}" dt="2020-12-04T16:10:12.271" v="1679"/>
          <ac:spMkLst>
            <pc:docMk/>
            <pc:sldMk cId="2242967355" sldId="260"/>
            <ac:spMk id="8" creationId="{2C6334C2-F73F-4B3B-A626-DD5F69DF6ED0}"/>
          </ac:spMkLst>
        </pc:spChg>
        <pc:spChg chg="add del">
          <ac:chgData name="Studente BIANCHINI Susanna" userId="S::bianchini.susanna.13@icrosai.edu.it::4960e181-4c42-4629-8e5b-3015d8910259" providerId="AD" clId="Web-{3B44886D-BCFA-4F7E-9097-8C4C3C3E9499}" dt="2020-12-04T16:01:49.452" v="1496"/>
          <ac:spMkLst>
            <pc:docMk/>
            <pc:sldMk cId="2242967355" sldId="260"/>
            <ac:spMk id="9" creationId="{BCC55ACC-A2F6-403C-A3A4-D59B3734D45F}"/>
          </ac:spMkLst>
        </pc:spChg>
        <pc:spChg chg="add del">
          <ac:chgData name="Studente BIANCHINI Susanna" userId="S::bianchini.susanna.13@icrosai.edu.it::4960e181-4c42-4629-8e5b-3015d8910259" providerId="AD" clId="Web-{3B44886D-BCFA-4F7E-9097-8C4C3C3E9499}" dt="2020-12-04T16:09:58.974" v="1675"/>
          <ac:spMkLst>
            <pc:docMk/>
            <pc:sldMk cId="2242967355" sldId="260"/>
            <ac:spMk id="10" creationId="{1DB7C82F-AB7E-4F0C-B829-FA1B9C415180}"/>
          </ac:spMkLst>
        </pc:spChg>
        <pc:spChg chg="add del">
          <ac:chgData name="Studente BIANCHINI Susanna" userId="S::bianchini.susanna.13@icrosai.edu.it::4960e181-4c42-4629-8e5b-3015d8910259" providerId="AD" clId="Web-{3B44886D-BCFA-4F7E-9097-8C4C3C3E9499}" dt="2020-12-04T16:12:04.288" v="1703"/>
          <ac:spMkLst>
            <pc:docMk/>
            <pc:sldMk cId="2242967355" sldId="260"/>
            <ac:spMk id="11" creationId="{E49CC64F-7275-4E33-961B-0C5CDC439875}"/>
          </ac:spMkLst>
        </pc:spChg>
        <pc:spChg chg="add del">
          <ac:chgData name="Studente BIANCHINI Susanna" userId="S::bianchini.susanna.13@icrosai.edu.it::4960e181-4c42-4629-8e5b-3015d8910259" providerId="AD" clId="Web-{3B44886D-BCFA-4F7E-9097-8C4C3C3E9499}" dt="2020-12-04T16:11:05.866" v="1686"/>
          <ac:spMkLst>
            <pc:docMk/>
            <pc:sldMk cId="2242967355" sldId="260"/>
            <ac:spMk id="13" creationId="{60B21A5C-062F-46C2-8389-53D40F46AA26}"/>
          </ac:spMkLst>
        </pc:spChg>
        <pc:spChg chg="add del">
          <ac:chgData name="Studente BIANCHINI Susanna" userId="S::bianchini.susanna.13@icrosai.edu.it::4960e181-4c42-4629-8e5b-3015d8910259" providerId="AD" clId="Web-{3B44886D-BCFA-4F7E-9097-8C4C3C3E9499}" dt="2020-12-04T16:11:05.866" v="1686"/>
          <ac:spMkLst>
            <pc:docMk/>
            <pc:sldMk cId="2242967355" sldId="260"/>
            <ac:spMk id="14" creationId="{8A177BCC-4208-4795-8572-4D623BA1E2A0}"/>
          </ac:spMkLst>
        </pc:spChg>
        <pc:spChg chg="add del">
          <ac:chgData name="Studente BIANCHINI Susanna" userId="S::bianchini.susanna.13@icrosai.edu.it::4960e181-4c42-4629-8e5b-3015d8910259" providerId="AD" clId="Web-{3B44886D-BCFA-4F7E-9097-8C4C3C3E9499}" dt="2020-12-04T16:11:16.897" v="1688"/>
          <ac:spMkLst>
            <pc:docMk/>
            <pc:sldMk cId="2242967355" sldId="260"/>
            <ac:spMk id="15" creationId="{BCC55ACC-A2F6-403C-A3A4-D59B3734D45F}"/>
          </ac:spMkLst>
        </pc:spChg>
        <pc:spChg chg="add del">
          <ac:chgData name="Studente BIANCHINI Susanna" userId="S::bianchini.susanna.13@icrosai.edu.it::4960e181-4c42-4629-8e5b-3015d8910259" providerId="AD" clId="Web-{3B44886D-BCFA-4F7E-9097-8C4C3C3E9499}" dt="2020-12-04T16:11:01.303" v="1684"/>
          <ac:spMkLst>
            <pc:docMk/>
            <pc:sldMk cId="2242967355" sldId="260"/>
            <ac:spMk id="16" creationId="{B4D3D850-2041-4B7C-AED9-54DA385B14F7}"/>
          </ac:spMkLst>
        </pc:spChg>
        <pc:spChg chg="add del">
          <ac:chgData name="Studente BIANCHINI Susanna" userId="S::bianchini.susanna.13@icrosai.edu.it::4960e181-4c42-4629-8e5b-3015d8910259" providerId="AD" clId="Web-{3B44886D-BCFA-4F7E-9097-8C4C3C3E9499}" dt="2020-12-04T16:11:20.491" v="1690"/>
          <ac:spMkLst>
            <pc:docMk/>
            <pc:sldMk cId="2242967355" sldId="260"/>
            <ac:spMk id="17" creationId="{EF9B8DF2-C3F5-49A2-94D2-F7B65A0F1F15}"/>
          </ac:spMkLst>
        </pc:spChg>
        <pc:spChg chg="add del">
          <ac:chgData name="Studente BIANCHINI Susanna" userId="S::bianchini.susanna.13@icrosai.edu.it::4960e181-4c42-4629-8e5b-3015d8910259" providerId="AD" clId="Web-{3B44886D-BCFA-4F7E-9097-8C4C3C3E9499}" dt="2020-12-04T16:11:01.303" v="1684"/>
          <ac:spMkLst>
            <pc:docMk/>
            <pc:sldMk cId="2242967355" sldId="260"/>
            <ac:spMk id="18" creationId="{B497CCB5-5FC2-473C-AFCC-2430CEF1DF71}"/>
          </ac:spMkLst>
        </pc:spChg>
        <pc:spChg chg="add del">
          <ac:chgData name="Studente BIANCHINI Susanna" userId="S::bianchini.susanna.13@icrosai.edu.it::4960e181-4c42-4629-8e5b-3015d8910259" providerId="AD" clId="Web-{3B44886D-BCFA-4F7E-9097-8C4C3C3E9499}" dt="2020-12-04T16:11:25.116" v="1692"/>
          <ac:spMkLst>
            <pc:docMk/>
            <pc:sldMk cId="2242967355" sldId="260"/>
            <ac:spMk id="19" creationId="{B4D3D850-2041-4B7C-AED9-54DA385B14F7}"/>
          </ac:spMkLst>
        </pc:spChg>
        <pc:spChg chg="add del">
          <ac:chgData name="Studente BIANCHINI Susanna" userId="S::bianchini.susanna.13@icrosai.edu.it::4960e181-4c42-4629-8e5b-3015d8910259" providerId="AD" clId="Web-{3B44886D-BCFA-4F7E-9097-8C4C3C3E9499}" dt="2020-12-04T16:11:01.303" v="1684"/>
          <ac:spMkLst>
            <pc:docMk/>
            <pc:sldMk cId="2242967355" sldId="260"/>
            <ac:spMk id="20" creationId="{599C8C75-BFDF-44E7-A028-EEB5EDD58817}"/>
          </ac:spMkLst>
        </pc:spChg>
        <pc:spChg chg="add del">
          <ac:chgData name="Studente BIANCHINI Susanna" userId="S::bianchini.susanna.13@icrosai.edu.it::4960e181-4c42-4629-8e5b-3015d8910259" providerId="AD" clId="Web-{3B44886D-BCFA-4F7E-9097-8C4C3C3E9499}" dt="2020-12-04T16:11:25.116" v="1692"/>
          <ac:spMkLst>
            <pc:docMk/>
            <pc:sldMk cId="2242967355" sldId="260"/>
            <ac:spMk id="21" creationId="{B497CCB5-5FC2-473C-AFCC-2430CEF1DF71}"/>
          </ac:spMkLst>
        </pc:spChg>
        <pc:spChg chg="add del">
          <ac:chgData name="Studente BIANCHINI Susanna" userId="S::bianchini.susanna.13@icrosai.edu.it::4960e181-4c42-4629-8e5b-3015d8910259" providerId="AD" clId="Web-{3B44886D-BCFA-4F7E-9097-8C4C3C3E9499}" dt="2020-12-04T16:11:25.116" v="1692"/>
          <ac:spMkLst>
            <pc:docMk/>
            <pc:sldMk cId="2242967355" sldId="260"/>
            <ac:spMk id="22" creationId="{599C8C75-BFDF-44E7-A028-EEB5EDD58817}"/>
          </ac:spMkLst>
        </pc:spChg>
        <pc:spChg chg="add del">
          <ac:chgData name="Studente BIANCHINI Susanna" userId="S::bianchini.susanna.13@icrosai.edu.it::4960e181-4c42-4629-8e5b-3015d8910259" providerId="AD" clId="Web-{3B44886D-BCFA-4F7E-9097-8C4C3C3E9499}" dt="2020-12-04T16:11:34.069" v="1694"/>
          <ac:spMkLst>
            <pc:docMk/>
            <pc:sldMk cId="2242967355" sldId="260"/>
            <ac:spMk id="23" creationId="{2A0E4E09-FC02-4ADC-951A-3FFA90B6FE39}"/>
          </ac:spMkLst>
        </pc:spChg>
        <pc:spChg chg="add del">
          <ac:chgData name="Studente BIANCHINI Susanna" userId="S::bianchini.susanna.13@icrosai.edu.it::4960e181-4c42-4629-8e5b-3015d8910259" providerId="AD" clId="Web-{3B44886D-BCFA-4F7E-9097-8C4C3C3E9499}" dt="2020-12-04T16:11:34.069" v="1694"/>
          <ac:spMkLst>
            <pc:docMk/>
            <pc:sldMk cId="2242967355" sldId="260"/>
            <ac:spMk id="24" creationId="{9453FF84-60C1-4EA8-B49B-1B8C2D0C589F}"/>
          </ac:spMkLst>
        </pc:spChg>
        <pc:spChg chg="add del">
          <ac:chgData name="Studente BIANCHINI Susanna" userId="S::bianchini.susanna.13@icrosai.edu.it::4960e181-4c42-4629-8e5b-3015d8910259" providerId="AD" clId="Web-{3B44886D-BCFA-4F7E-9097-8C4C3C3E9499}" dt="2020-12-04T16:11:42.319" v="1696"/>
          <ac:spMkLst>
            <pc:docMk/>
            <pc:sldMk cId="2242967355" sldId="260"/>
            <ac:spMk id="25" creationId="{B4D3D850-2041-4B7C-AED9-54DA385B14F7}"/>
          </ac:spMkLst>
        </pc:spChg>
        <pc:spChg chg="add del">
          <ac:chgData name="Studente BIANCHINI Susanna" userId="S::bianchini.susanna.13@icrosai.edu.it::4960e181-4c42-4629-8e5b-3015d8910259" providerId="AD" clId="Web-{3B44886D-BCFA-4F7E-9097-8C4C3C3E9499}" dt="2020-12-04T16:11:42.319" v="1696"/>
          <ac:spMkLst>
            <pc:docMk/>
            <pc:sldMk cId="2242967355" sldId="260"/>
            <ac:spMk id="26" creationId="{B497CCB5-5FC2-473C-AFCC-2430CEF1DF71}"/>
          </ac:spMkLst>
        </pc:spChg>
        <pc:spChg chg="add del">
          <ac:chgData name="Studente BIANCHINI Susanna" userId="S::bianchini.susanna.13@icrosai.edu.it::4960e181-4c42-4629-8e5b-3015d8910259" providerId="AD" clId="Web-{3B44886D-BCFA-4F7E-9097-8C4C3C3E9499}" dt="2020-12-04T16:11:42.319" v="1696"/>
          <ac:spMkLst>
            <pc:docMk/>
            <pc:sldMk cId="2242967355" sldId="260"/>
            <ac:spMk id="27" creationId="{599C8C75-BFDF-44E7-A028-EEB5EDD58817}"/>
          </ac:spMkLst>
        </pc:spChg>
        <pc:spChg chg="add del">
          <ac:chgData name="Studente BIANCHINI Susanna" userId="S::bianchini.susanna.13@icrosai.edu.it::4960e181-4c42-4629-8e5b-3015d8910259" providerId="AD" clId="Web-{3B44886D-BCFA-4F7E-9097-8C4C3C3E9499}" dt="2020-12-04T16:11:52.929" v="1698"/>
          <ac:spMkLst>
            <pc:docMk/>
            <pc:sldMk cId="2242967355" sldId="260"/>
            <ac:spMk id="28" creationId="{60B21A5C-062F-46C2-8389-53D40F46AA26}"/>
          </ac:spMkLst>
        </pc:spChg>
        <pc:spChg chg="add del">
          <ac:chgData name="Studente BIANCHINI Susanna" userId="S::bianchini.susanna.13@icrosai.edu.it::4960e181-4c42-4629-8e5b-3015d8910259" providerId="AD" clId="Web-{3B44886D-BCFA-4F7E-9097-8C4C3C3E9499}" dt="2020-12-04T16:11:52.929" v="1698"/>
          <ac:spMkLst>
            <pc:docMk/>
            <pc:sldMk cId="2242967355" sldId="260"/>
            <ac:spMk id="29" creationId="{8A177BCC-4208-4795-8572-4D623BA1E2A0}"/>
          </ac:spMkLst>
        </pc:spChg>
        <pc:spChg chg="add del">
          <ac:chgData name="Studente BIANCHINI Susanna" userId="S::bianchini.susanna.13@icrosai.edu.it::4960e181-4c42-4629-8e5b-3015d8910259" providerId="AD" clId="Web-{3B44886D-BCFA-4F7E-9097-8C4C3C3E9499}" dt="2020-12-04T16:12:00.132" v="1700"/>
          <ac:spMkLst>
            <pc:docMk/>
            <pc:sldMk cId="2242967355" sldId="260"/>
            <ac:spMk id="30" creationId="{2C6A2225-94AF-4BC4-98F4-77746E7B10A9}"/>
          </ac:spMkLst>
        </pc:spChg>
        <pc:spChg chg="add del">
          <ac:chgData name="Studente BIANCHINI Susanna" userId="S::bianchini.susanna.13@icrosai.edu.it::4960e181-4c42-4629-8e5b-3015d8910259" providerId="AD" clId="Web-{3B44886D-BCFA-4F7E-9097-8C4C3C3E9499}" dt="2020-12-04T16:12:00.132" v="1700"/>
          <ac:spMkLst>
            <pc:docMk/>
            <pc:sldMk cId="2242967355" sldId="260"/>
            <ac:spMk id="31" creationId="{648F5915-2CE1-4F74-88C5-D4366893D2DF}"/>
          </ac:spMkLst>
        </pc:spChg>
        <pc:spChg chg="add del">
          <ac:chgData name="Studente BIANCHINI Susanna" userId="S::bianchini.susanna.13@icrosai.edu.it::4960e181-4c42-4629-8e5b-3015d8910259" providerId="AD" clId="Web-{3B44886D-BCFA-4F7E-9097-8C4C3C3E9499}" dt="2020-12-04T16:12:04.273" v="1702"/>
          <ac:spMkLst>
            <pc:docMk/>
            <pc:sldMk cId="2242967355" sldId="260"/>
            <ac:spMk id="32" creationId="{BCC55ACC-A2F6-403C-A3A4-D59B3734D45F}"/>
          </ac:spMkLst>
        </pc:spChg>
        <pc:spChg chg="add">
          <ac:chgData name="Studente BIANCHINI Susanna" userId="S::bianchini.susanna.13@icrosai.edu.it::4960e181-4c42-4629-8e5b-3015d8910259" providerId="AD" clId="Web-{3B44886D-BCFA-4F7E-9097-8C4C3C3E9499}" dt="2020-12-04T16:12:04.288" v="1703"/>
          <ac:spMkLst>
            <pc:docMk/>
            <pc:sldMk cId="2242967355" sldId="260"/>
            <ac:spMk id="33" creationId="{60B21A5C-062F-46C2-8389-53D40F46AA26}"/>
          </ac:spMkLst>
        </pc:spChg>
        <pc:spChg chg="add">
          <ac:chgData name="Studente BIANCHINI Susanna" userId="S::bianchini.susanna.13@icrosai.edu.it::4960e181-4c42-4629-8e5b-3015d8910259" providerId="AD" clId="Web-{3B44886D-BCFA-4F7E-9097-8C4C3C3E9499}" dt="2020-12-04T16:12:04.288" v="1703"/>
          <ac:spMkLst>
            <pc:docMk/>
            <pc:sldMk cId="2242967355" sldId="260"/>
            <ac:spMk id="34" creationId="{8A177BCC-4208-4795-8572-4D623BA1E2A0}"/>
          </ac:spMkLst>
        </pc:spChg>
        <pc:picChg chg="add del mod ord">
          <ac:chgData name="Studente BIANCHINI Susanna" userId="S::bianchini.susanna.13@icrosai.edu.it::4960e181-4c42-4629-8e5b-3015d8910259" providerId="AD" clId="Web-{3B44886D-BCFA-4F7E-9097-8C4C3C3E9499}" dt="2020-12-04T16:02:09.124" v="1501"/>
          <ac:picMkLst>
            <pc:docMk/>
            <pc:sldMk cId="2242967355" sldId="260"/>
            <ac:picMk id="4" creationId="{19485ED6-6810-4E4F-93BB-3587D751B84D}"/>
          </ac:picMkLst>
        </pc:picChg>
        <pc:picChg chg="add mod ord">
          <ac:chgData name="Studente BIANCHINI Susanna" userId="S::bianchini.susanna.13@icrosai.edu.it::4960e181-4c42-4629-8e5b-3015d8910259" providerId="AD" clId="Web-{3B44886D-BCFA-4F7E-9097-8C4C3C3E9499}" dt="2020-12-04T16:12:04.288" v="1703"/>
          <ac:picMkLst>
            <pc:docMk/>
            <pc:sldMk cId="2242967355" sldId="260"/>
            <ac:picMk id="5" creationId="{DF18F2BB-B70A-4B74-903F-562FD1BE84EF}"/>
          </ac:picMkLst>
        </pc:picChg>
        <pc:picChg chg="add mod ord">
          <ac:chgData name="Studente BIANCHINI Susanna" userId="S::bianchini.susanna.13@icrosai.edu.it::4960e181-4c42-4629-8e5b-3015d8910259" providerId="AD" clId="Web-{3B44886D-BCFA-4F7E-9097-8C4C3C3E9499}" dt="2020-12-04T16:12:23.648" v="1707" actId="1076"/>
          <ac:picMkLst>
            <pc:docMk/>
            <pc:sldMk cId="2242967355" sldId="260"/>
            <ac:picMk id="6" creationId="{242E6376-CEC1-4E8D-B69A-193FFEF16E47}"/>
          </ac:picMkLst>
        </pc:picChg>
      </pc:sldChg>
      <pc:sldChg chg="new">
        <pc:chgData name="Studente BIANCHINI Susanna" userId="S::bianchini.susanna.13@icrosai.edu.it::4960e181-4c42-4629-8e5b-3015d8910259" providerId="AD" clId="Web-{3B44886D-BCFA-4F7E-9097-8C4C3C3E9499}" dt="2020-12-04T16:09:33.833" v="1672"/>
        <pc:sldMkLst>
          <pc:docMk/>
          <pc:sldMk cId="1111743048" sldId="261"/>
        </pc:sldMkLst>
      </pc:sldChg>
      <pc:sldChg chg="new">
        <pc:chgData name="Studente BIANCHINI Susanna" userId="S::bianchini.susanna.13@icrosai.edu.it::4960e181-4c42-4629-8e5b-3015d8910259" providerId="AD" clId="Web-{3B44886D-BCFA-4F7E-9097-8C4C3C3E9499}" dt="2020-12-04T16:09:36.442" v="1673"/>
        <pc:sldMkLst>
          <pc:docMk/>
          <pc:sldMk cId="4028355714" sldId="262"/>
        </pc:sldMkLst>
      </pc:sldChg>
    </pc:docChg>
  </pc:docChgLst>
  <pc:docChgLst>
    <pc:chgData name="Studente BIANCHINI Susanna" userId="S::bianchini.susanna.13@icrosai.edu.it::4960e181-4c42-4629-8e5b-3015d8910259" providerId="AD" clId="Web-{CD131ABD-3B9B-5502-0A71-85868B61A3FD}"/>
    <pc:docChg chg="modSld">
      <pc:chgData name="Studente BIANCHINI Susanna" userId="S::bianchini.susanna.13@icrosai.edu.it::4960e181-4c42-4629-8e5b-3015d8910259" providerId="AD" clId="Web-{CD131ABD-3B9B-5502-0A71-85868B61A3FD}" dt="2020-12-05T14:03:41.373" v="25" actId="20577"/>
      <pc:docMkLst>
        <pc:docMk/>
      </pc:docMkLst>
      <pc:sldChg chg="modSp">
        <pc:chgData name="Studente BIANCHINI Susanna" userId="S::bianchini.susanna.13@icrosai.edu.it::4960e181-4c42-4629-8e5b-3015d8910259" providerId="AD" clId="Web-{CD131ABD-3B9B-5502-0A71-85868B61A3FD}" dt="2020-12-05T14:03:41.373" v="24" actId="20577"/>
        <pc:sldMkLst>
          <pc:docMk/>
          <pc:sldMk cId="433790674" sldId="257"/>
        </pc:sldMkLst>
        <pc:spChg chg="mod">
          <ac:chgData name="Studente BIANCHINI Susanna" userId="S::bianchini.susanna.13@icrosai.edu.it::4960e181-4c42-4629-8e5b-3015d8910259" providerId="AD" clId="Web-{CD131ABD-3B9B-5502-0A71-85868B61A3FD}" dt="2020-12-05T14:03:41.373" v="24" actId="20577"/>
          <ac:spMkLst>
            <pc:docMk/>
            <pc:sldMk cId="433790674" sldId="257"/>
            <ac:spMk id="3" creationId="{686A3E19-0A0C-4C8D-B14C-49A5E8F03FD6}"/>
          </ac:spMkLst>
        </pc:spChg>
      </pc:sldChg>
    </pc:docChg>
  </pc:docChgLst>
  <pc:docChgLst>
    <pc:chgData name="Studente POMA TICLLAS Sole" userId="S::pomaticllas.sole.13@icrosai.edu.it::bdd40070-6758-40b4-a977-aeef51b696e0" providerId="AD" clId="Web-{51FE0614-0FED-614C-FE54-E3DA5B962E6D}"/>
    <pc:docChg chg="modSld">
      <pc:chgData name="Studente POMA TICLLAS Sole" userId="S::pomaticllas.sole.13@icrosai.edu.it::bdd40070-6758-40b4-a977-aeef51b696e0" providerId="AD" clId="Web-{51FE0614-0FED-614C-FE54-E3DA5B962E6D}" dt="2020-12-08T15:06:33.772" v="0"/>
      <pc:docMkLst>
        <pc:docMk/>
      </pc:docMkLst>
      <pc:sldChg chg="modSp modMedia">
        <pc:chgData name="Studente POMA TICLLAS Sole" userId="S::pomaticllas.sole.13@icrosai.edu.it::bdd40070-6758-40b4-a977-aeef51b696e0" providerId="AD" clId="Web-{51FE0614-0FED-614C-FE54-E3DA5B962E6D}" dt="2020-12-08T15:06:33.772" v="0"/>
        <pc:sldMkLst>
          <pc:docMk/>
          <pc:sldMk cId="1986896933" sldId="259"/>
        </pc:sldMkLst>
        <pc:picChg chg="mod">
          <ac:chgData name="Studente POMA TICLLAS Sole" userId="S::pomaticllas.sole.13@icrosai.edu.it::bdd40070-6758-40b4-a977-aeef51b696e0" providerId="AD" clId="Web-{51FE0614-0FED-614C-FE54-E3DA5B962E6D}" dt="2020-12-08T15:06:33.772" v="0"/>
          <ac:picMkLst>
            <pc:docMk/>
            <pc:sldMk cId="1986896933" sldId="259"/>
            <ac:picMk id="6" creationId="{96D8C23F-5CE2-4E2B-9A63-ED084ABA05A5}"/>
          </ac:picMkLst>
        </pc:picChg>
      </pc:sldChg>
    </pc:docChg>
  </pc:docChgLst>
  <pc:docChgLst>
    <pc:chgData name="Studente BIANCHINI Susanna" userId="S::bianchini.susanna.13@icrosai.edu.it::4960e181-4c42-4629-8e5b-3015d8910259" providerId="AD" clId="Web-{D7DD7BFD-DE0B-990F-9092-C149AA2776E9}"/>
    <pc:docChg chg="addSld modSld">
      <pc:chgData name="Studente BIANCHINI Susanna" userId="S::bianchini.susanna.13@icrosai.edu.it::4960e181-4c42-4629-8e5b-3015d8910259" providerId="AD" clId="Web-{D7DD7BFD-DE0B-990F-9092-C149AA2776E9}" dt="2020-12-07T15:17:04.791" v="100" actId="20577"/>
      <pc:docMkLst>
        <pc:docMk/>
      </pc:docMkLst>
      <pc:sldChg chg="addSp delSp modSp mod setBg setClrOvrMap">
        <pc:chgData name="Studente BIANCHINI Susanna" userId="S::bianchini.susanna.13@icrosai.edu.it::4960e181-4c42-4629-8e5b-3015d8910259" providerId="AD" clId="Web-{D7DD7BFD-DE0B-990F-9092-C149AA2776E9}" dt="2020-12-07T15:14:33.991" v="65" actId="20577"/>
        <pc:sldMkLst>
          <pc:docMk/>
          <pc:sldMk cId="1111743048" sldId="261"/>
        </pc:sldMkLst>
        <pc:spChg chg="mod">
          <ac:chgData name="Studente BIANCHINI Susanna" userId="S::bianchini.susanna.13@icrosai.edu.it::4960e181-4c42-4629-8e5b-3015d8910259" providerId="AD" clId="Web-{D7DD7BFD-DE0B-990F-9092-C149AA2776E9}" dt="2020-12-07T15:14:33.991" v="65" actId="20577"/>
          <ac:spMkLst>
            <pc:docMk/>
            <pc:sldMk cId="1111743048" sldId="261"/>
            <ac:spMk id="2" creationId="{BB30CFDE-CBBE-4647-BF7F-6E4E71ED8F74}"/>
          </ac:spMkLst>
        </pc:spChg>
        <pc:spChg chg="mod ord">
          <ac:chgData name="Studente BIANCHINI Susanna" userId="S::bianchini.susanna.13@icrosai.edu.it::4960e181-4c42-4629-8e5b-3015d8910259" providerId="AD" clId="Web-{D7DD7BFD-DE0B-990F-9092-C149AA2776E9}" dt="2020-12-07T15:10:24.174" v="43"/>
          <ac:spMkLst>
            <pc:docMk/>
            <pc:sldMk cId="1111743048" sldId="261"/>
            <ac:spMk id="3" creationId="{DDA5B143-2685-4B0D-8FCF-866BBAD00803}"/>
          </ac:spMkLst>
        </pc:spChg>
        <pc:spChg chg="add del">
          <ac:chgData name="Studente BIANCHINI Susanna" userId="S::bianchini.susanna.13@icrosai.edu.it::4960e181-4c42-4629-8e5b-3015d8910259" providerId="AD" clId="Web-{D7DD7BFD-DE0B-990F-9092-C149AA2776E9}" dt="2020-12-07T15:09:26.251" v="40"/>
          <ac:spMkLst>
            <pc:docMk/>
            <pc:sldMk cId="1111743048" sldId="261"/>
            <ac:spMk id="5" creationId="{AD72D4D1-076F-49D3-9889-EFC4F6D7CA66}"/>
          </ac:spMkLst>
        </pc:spChg>
        <pc:spChg chg="add del">
          <ac:chgData name="Studente BIANCHINI Susanna" userId="S::bianchini.susanna.13@icrosai.edu.it::4960e181-4c42-4629-8e5b-3015d8910259" providerId="AD" clId="Web-{D7DD7BFD-DE0B-990F-9092-C149AA2776E9}" dt="2020-12-07T15:10:24.174" v="43"/>
          <ac:spMkLst>
            <pc:docMk/>
            <pc:sldMk cId="1111743048" sldId="261"/>
            <ac:spMk id="9" creationId="{3CD9DF72-87A3-404E-A828-84CBF11A8303}"/>
          </ac:spMkLst>
        </pc:spChg>
        <pc:spChg chg="add del">
          <ac:chgData name="Studente BIANCHINI Susanna" userId="S::bianchini.susanna.13@icrosai.edu.it::4960e181-4c42-4629-8e5b-3015d8910259" providerId="AD" clId="Web-{D7DD7BFD-DE0B-990F-9092-C149AA2776E9}" dt="2020-12-07T15:07:18.529" v="36"/>
          <ac:spMkLst>
            <pc:docMk/>
            <pc:sldMk cId="1111743048" sldId="261"/>
            <ac:spMk id="11" creationId="{4038CB10-1F5C-4D54-9DF7-12586DE5B007}"/>
          </ac:spMkLst>
        </pc:spChg>
        <pc:spChg chg="add del">
          <ac:chgData name="Studente BIANCHINI Susanna" userId="S::bianchini.susanna.13@icrosai.edu.it::4960e181-4c42-4629-8e5b-3015d8910259" providerId="AD" clId="Web-{D7DD7BFD-DE0B-990F-9092-C149AA2776E9}" dt="2020-12-07T15:07:18.529" v="36"/>
          <ac:spMkLst>
            <pc:docMk/>
            <pc:sldMk cId="1111743048" sldId="261"/>
            <ac:spMk id="13" creationId="{73ED6512-6858-4552-B699-9A97FE9A4EA2}"/>
          </ac:spMkLst>
        </pc:spChg>
        <pc:spChg chg="add">
          <ac:chgData name="Studente BIANCHINI Susanna" userId="S::bianchini.susanna.13@icrosai.edu.it::4960e181-4c42-4629-8e5b-3015d8910259" providerId="AD" clId="Web-{D7DD7BFD-DE0B-990F-9092-C149AA2776E9}" dt="2020-12-07T15:10:24.174" v="43"/>
          <ac:spMkLst>
            <pc:docMk/>
            <pc:sldMk cId="1111743048" sldId="261"/>
            <ac:spMk id="19" creationId="{C5E6CFF1-2F42-4E10-9A97-F116F46F53FE}"/>
          </ac:spMkLst>
        </pc:spChg>
        <pc:picChg chg="add mod ord">
          <ac:chgData name="Studente BIANCHINI Susanna" userId="S::bianchini.susanna.13@icrosai.edu.it::4960e181-4c42-4629-8e5b-3015d8910259" providerId="AD" clId="Web-{D7DD7BFD-DE0B-990F-9092-C149AA2776E9}" dt="2020-12-07T15:10:24.174" v="43"/>
          <ac:picMkLst>
            <pc:docMk/>
            <pc:sldMk cId="1111743048" sldId="261"/>
            <ac:picMk id="4" creationId="{DD2C0AE9-0BA3-4174-8BAE-020E2A291FFA}"/>
          </ac:picMkLst>
        </pc:picChg>
        <pc:cxnChg chg="add del">
          <ac:chgData name="Studente BIANCHINI Susanna" userId="S::bianchini.susanna.13@icrosai.edu.it::4960e181-4c42-4629-8e5b-3015d8910259" providerId="AD" clId="Web-{D7DD7BFD-DE0B-990F-9092-C149AA2776E9}" dt="2020-12-07T15:09:26.251" v="40"/>
          <ac:cxnSpMkLst>
            <pc:docMk/>
            <pc:sldMk cId="1111743048" sldId="261"/>
            <ac:cxnSpMk id="6" creationId="{2D72A2C9-F3CA-4216-8BAD-FA4C970C3C4E}"/>
          </ac:cxnSpMkLst>
        </pc:cxnChg>
        <pc:cxnChg chg="add del">
          <ac:chgData name="Studente BIANCHINI Susanna" userId="S::bianchini.susanna.13@icrosai.edu.it::4960e181-4c42-4629-8e5b-3015d8910259" providerId="AD" clId="Web-{D7DD7BFD-DE0B-990F-9092-C149AA2776E9}" dt="2020-12-07T15:10:24.174" v="43"/>
          <ac:cxnSpMkLst>
            <pc:docMk/>
            <pc:sldMk cId="1111743048" sldId="261"/>
            <ac:cxnSpMk id="14" creationId="{20E3A342-4D61-4E3F-AF90-1AB42AEB96CC}"/>
          </ac:cxnSpMkLst>
        </pc:cxnChg>
        <pc:cxnChg chg="add">
          <ac:chgData name="Studente BIANCHINI Susanna" userId="S::bianchini.susanna.13@icrosai.edu.it::4960e181-4c42-4629-8e5b-3015d8910259" providerId="AD" clId="Web-{D7DD7BFD-DE0B-990F-9092-C149AA2776E9}" dt="2020-12-07T15:10:24.174" v="43"/>
          <ac:cxnSpMkLst>
            <pc:docMk/>
            <pc:sldMk cId="1111743048" sldId="261"/>
            <ac:cxnSpMk id="21" creationId="{67182200-4859-4C8D-BCBB-55B245C28BA3}"/>
          </ac:cxnSpMkLst>
        </pc:cxnChg>
      </pc:sldChg>
      <pc:sldChg chg="addSp delSp modSp add mod replId setBg">
        <pc:chgData name="Studente BIANCHINI Susanna" userId="S::bianchini.susanna.13@icrosai.edu.it::4960e181-4c42-4629-8e5b-3015d8910259" providerId="AD" clId="Web-{D7DD7BFD-DE0B-990F-9092-C149AA2776E9}" dt="2020-12-07T15:16:56.572" v="98" actId="20577"/>
        <pc:sldMkLst>
          <pc:docMk/>
          <pc:sldMk cId="68642569" sldId="265"/>
        </pc:sldMkLst>
        <pc:spChg chg="mod">
          <ac:chgData name="Studente BIANCHINI Susanna" userId="S::bianchini.susanna.13@icrosai.edu.it::4960e181-4c42-4629-8e5b-3015d8910259" providerId="AD" clId="Web-{D7DD7BFD-DE0B-990F-9092-C149AA2776E9}" dt="2020-12-07T15:16:56.572" v="98" actId="20577"/>
          <ac:spMkLst>
            <pc:docMk/>
            <pc:sldMk cId="68642569" sldId="265"/>
            <ac:spMk id="2" creationId="{BB30CFDE-CBBE-4647-BF7F-6E4E71ED8F74}"/>
          </ac:spMkLst>
        </pc:spChg>
        <pc:spChg chg="add del mod">
          <ac:chgData name="Studente BIANCHINI Susanna" userId="S::bianchini.susanna.13@icrosai.edu.it::4960e181-4c42-4629-8e5b-3015d8910259" providerId="AD" clId="Web-{D7DD7BFD-DE0B-990F-9092-C149AA2776E9}" dt="2020-12-07T15:16:47.822" v="97"/>
          <ac:spMkLst>
            <pc:docMk/>
            <pc:sldMk cId="68642569" sldId="265"/>
            <ac:spMk id="3" creationId="{DDA5B143-2685-4B0D-8FCF-866BBAD00803}"/>
          </ac:spMkLst>
        </pc:spChg>
        <pc:spChg chg="add del">
          <ac:chgData name="Studente BIANCHINI Susanna" userId="S::bianchini.susanna.13@icrosai.edu.it::4960e181-4c42-4629-8e5b-3015d8910259" providerId="AD" clId="Web-{D7DD7BFD-DE0B-990F-9092-C149AA2776E9}" dt="2020-12-07T15:13:46.287" v="64"/>
          <ac:spMkLst>
            <pc:docMk/>
            <pc:sldMk cId="68642569" sldId="265"/>
            <ac:spMk id="5" creationId="{AD72D4D1-076F-49D3-9889-EFC4F6D7CA66}"/>
          </ac:spMkLst>
        </pc:spChg>
        <pc:spChg chg="add del">
          <ac:chgData name="Studente BIANCHINI Susanna" userId="S::bianchini.susanna.13@icrosai.edu.it::4960e181-4c42-4629-8e5b-3015d8910259" providerId="AD" clId="Web-{D7DD7BFD-DE0B-990F-9092-C149AA2776E9}" dt="2020-12-07T15:16:47.822" v="97"/>
          <ac:spMkLst>
            <pc:docMk/>
            <pc:sldMk cId="68642569" sldId="265"/>
            <ac:spMk id="9" creationId="{E20EB187-900F-4AF5-813B-101456D9FD39}"/>
          </ac:spMkLst>
        </pc:spChg>
        <pc:spChg chg="add del">
          <ac:chgData name="Studente BIANCHINI Susanna" userId="S::bianchini.susanna.13@icrosai.edu.it::4960e181-4c42-4629-8e5b-3015d8910259" providerId="AD" clId="Web-{D7DD7BFD-DE0B-990F-9092-C149AA2776E9}" dt="2020-12-07T15:13:26.365" v="63"/>
          <ac:spMkLst>
            <pc:docMk/>
            <pc:sldMk cId="68642569" sldId="265"/>
            <ac:spMk id="12" creationId="{71B2258F-86CA-4D4D-8270-BC05FCDEBFB3}"/>
          </ac:spMkLst>
        </pc:spChg>
        <pc:spChg chg="add">
          <ac:chgData name="Studente BIANCHINI Susanna" userId="S::bianchini.susanna.13@icrosai.edu.it::4960e181-4c42-4629-8e5b-3015d8910259" providerId="AD" clId="Web-{D7DD7BFD-DE0B-990F-9092-C149AA2776E9}" dt="2020-12-07T15:16:47.822" v="97"/>
          <ac:spMkLst>
            <pc:docMk/>
            <pc:sldMk cId="68642569" sldId="265"/>
            <ac:spMk id="19" creationId="{C5E6CFF1-2F42-4E10-9A97-F116F46F53FE}"/>
          </ac:spMkLst>
        </pc:spChg>
        <pc:picChg chg="add del mod ord">
          <ac:chgData name="Studente BIANCHINI Susanna" userId="S::bianchini.susanna.13@icrosai.edu.it::4960e181-4c42-4629-8e5b-3015d8910259" providerId="AD" clId="Web-{D7DD7BFD-DE0B-990F-9092-C149AA2776E9}" dt="2020-12-07T15:12:43.645" v="47"/>
          <ac:picMkLst>
            <pc:docMk/>
            <pc:sldMk cId="68642569" sldId="265"/>
            <ac:picMk id="4" creationId="{AF1F337E-2329-491A-876A-7A533BE77821}"/>
          </ac:picMkLst>
        </pc:picChg>
        <pc:picChg chg="add mod ord">
          <ac:chgData name="Studente BIANCHINI Susanna" userId="S::bianchini.susanna.13@icrosai.edu.it::4960e181-4c42-4629-8e5b-3015d8910259" providerId="AD" clId="Web-{D7DD7BFD-DE0B-990F-9092-C149AA2776E9}" dt="2020-12-07T15:16:47.822" v="97"/>
          <ac:picMkLst>
            <pc:docMk/>
            <pc:sldMk cId="68642569" sldId="265"/>
            <ac:picMk id="7" creationId="{8D4ACB35-16CB-4210-A16C-FEBB3521DE61}"/>
          </ac:picMkLst>
        </pc:picChg>
        <pc:cxnChg chg="add del">
          <ac:chgData name="Studente BIANCHINI Susanna" userId="S::bianchini.susanna.13@icrosai.edu.it::4960e181-4c42-4629-8e5b-3015d8910259" providerId="AD" clId="Web-{D7DD7BFD-DE0B-990F-9092-C149AA2776E9}" dt="2020-12-07T15:13:46.287" v="64"/>
          <ac:cxnSpMkLst>
            <pc:docMk/>
            <pc:sldMk cId="68642569" sldId="265"/>
            <ac:cxnSpMk id="6" creationId="{2D72A2C9-F3CA-4216-8BAD-FA4C970C3C4E}"/>
          </ac:cxnSpMkLst>
        </pc:cxnChg>
        <pc:cxnChg chg="add del">
          <ac:chgData name="Studente BIANCHINI Susanna" userId="S::bianchini.susanna.13@icrosai.edu.it::4960e181-4c42-4629-8e5b-3015d8910259" providerId="AD" clId="Web-{D7DD7BFD-DE0B-990F-9092-C149AA2776E9}" dt="2020-12-07T15:16:47.822" v="97"/>
          <ac:cxnSpMkLst>
            <pc:docMk/>
            <pc:sldMk cId="68642569" sldId="265"/>
            <ac:cxnSpMk id="14" creationId="{624D17C8-E9C2-48A4-AA36-D7048A6CCC41}"/>
          </ac:cxnSpMkLst>
        </pc:cxnChg>
        <pc:cxnChg chg="add">
          <ac:chgData name="Studente BIANCHINI Susanna" userId="S::bianchini.susanna.13@icrosai.edu.it::4960e181-4c42-4629-8e5b-3015d8910259" providerId="AD" clId="Web-{D7DD7BFD-DE0B-990F-9092-C149AA2776E9}" dt="2020-12-07T15:16:47.822" v="97"/>
          <ac:cxnSpMkLst>
            <pc:docMk/>
            <pc:sldMk cId="68642569" sldId="265"/>
            <ac:cxnSpMk id="21" creationId="{96A8629B-8289-498B-939B-1CA0C106182C}"/>
          </ac:cxnSpMkLst>
        </pc:cxnChg>
      </pc:sldChg>
    </pc:docChg>
  </pc:docChgLst>
  <pc:docChgLst>
    <pc:chgData name="Studente BIANCHINI Susanna" userId="S::bianchini.susanna.13@icrosai.edu.it::4960e181-4c42-4629-8e5b-3015d8910259" providerId="AD" clId="Web-{2F8FFB97-7AAD-3E4A-185E-F6A637BB5A0C}"/>
    <pc:docChg chg="modSld">
      <pc:chgData name="Studente BIANCHINI Susanna" userId="S::bianchini.susanna.13@icrosai.edu.it::4960e181-4c42-4629-8e5b-3015d8910259" providerId="AD" clId="Web-{2F8FFB97-7AAD-3E4A-185E-F6A637BB5A0C}" dt="2020-12-08T15:00:56.372" v="20"/>
      <pc:docMkLst>
        <pc:docMk/>
      </pc:docMkLst>
      <pc:sldChg chg="modTransition">
        <pc:chgData name="Studente BIANCHINI Susanna" userId="S::bianchini.susanna.13@icrosai.edu.it::4960e181-4c42-4629-8e5b-3015d8910259" providerId="AD" clId="Web-{2F8FFB97-7AAD-3E4A-185E-F6A637BB5A0C}" dt="2020-12-08T15:00:56.372" v="20"/>
        <pc:sldMkLst>
          <pc:docMk/>
          <pc:sldMk cId="3962583941" sldId="256"/>
        </pc:sldMkLst>
      </pc:sldChg>
      <pc:sldChg chg="addSp delSp modSp modMedia addAnim delAnim">
        <pc:chgData name="Studente BIANCHINI Susanna" userId="S::bianchini.susanna.13@icrosai.edu.it::4960e181-4c42-4629-8e5b-3015d8910259" providerId="AD" clId="Web-{2F8FFB97-7AAD-3E4A-185E-F6A637BB5A0C}" dt="2020-12-08T14:54:44.642" v="17" actId="1076"/>
        <pc:sldMkLst>
          <pc:docMk/>
          <pc:sldMk cId="10558402" sldId="258"/>
        </pc:sldMkLst>
        <pc:picChg chg="add del mod">
          <ac:chgData name="Studente BIANCHINI Susanna" userId="S::bianchini.susanna.13@icrosai.edu.it::4960e181-4c42-4629-8e5b-3015d8910259" providerId="AD" clId="Web-{2F8FFB97-7AAD-3E4A-185E-F6A637BB5A0C}" dt="2020-12-08T14:51:33.934" v="12"/>
          <ac:picMkLst>
            <pc:docMk/>
            <pc:sldMk cId="10558402" sldId="258"/>
            <ac:picMk id="5" creationId="{9C7F3B6A-E239-4C89-B210-859CA68EEFC6}"/>
          </ac:picMkLst>
        </pc:picChg>
        <pc:picChg chg="add mod">
          <ac:chgData name="Studente BIANCHINI Susanna" userId="S::bianchini.susanna.13@icrosai.edu.it::4960e181-4c42-4629-8e5b-3015d8910259" providerId="AD" clId="Web-{2F8FFB97-7AAD-3E4A-185E-F6A637BB5A0C}" dt="2020-12-08T14:54:44.642" v="17" actId="1076"/>
          <ac:picMkLst>
            <pc:docMk/>
            <pc:sldMk cId="10558402" sldId="258"/>
            <ac:picMk id="6" creationId="{863DD8B0-82C2-4051-B289-959BBE6EE696}"/>
          </ac:picMkLst>
        </pc:picChg>
      </pc:sldChg>
      <pc:sldChg chg="addSp delSp modSp modMedia addAnim delAnim">
        <pc:chgData name="Studente BIANCHINI Susanna" userId="S::bianchini.susanna.13@icrosai.edu.it::4960e181-4c42-4629-8e5b-3015d8910259" providerId="AD" clId="Web-{2F8FFB97-7AAD-3E4A-185E-F6A637BB5A0C}" dt="2020-12-08T14:51:58.825" v="14" actId="1076"/>
        <pc:sldMkLst>
          <pc:docMk/>
          <pc:sldMk cId="1986896933" sldId="259"/>
        </pc:sldMkLst>
        <pc:picChg chg="add del mod ord">
          <ac:chgData name="Studente BIANCHINI Susanna" userId="S::bianchini.susanna.13@icrosai.edu.it::4960e181-4c42-4629-8e5b-3015d8910259" providerId="AD" clId="Web-{2F8FFB97-7AAD-3E4A-185E-F6A637BB5A0C}" dt="2020-12-08T14:51:01.995" v="8"/>
          <ac:picMkLst>
            <pc:docMk/>
            <pc:sldMk cId="1986896933" sldId="259"/>
            <ac:picMk id="5" creationId="{F82980F6-2ED1-4CF0-8590-12A45AFD55EB}"/>
          </ac:picMkLst>
        </pc:picChg>
        <pc:picChg chg="add mod">
          <ac:chgData name="Studente BIANCHINI Susanna" userId="S::bianchini.susanna.13@icrosai.edu.it::4960e181-4c42-4629-8e5b-3015d8910259" providerId="AD" clId="Web-{2F8FFB97-7AAD-3E4A-185E-F6A637BB5A0C}" dt="2020-12-08T14:51:58.825" v="14" actId="1076"/>
          <ac:picMkLst>
            <pc:docMk/>
            <pc:sldMk cId="1986896933" sldId="259"/>
            <ac:picMk id="6" creationId="{96D8C23F-5CE2-4E2B-9A63-ED084ABA05A5}"/>
          </ac:picMkLst>
        </pc:picChg>
      </pc:sldChg>
    </pc:docChg>
  </pc:docChgLst>
  <pc:docChgLst>
    <pc:chgData name="Studente SIRIGATTI Zoe" userId="S::sirigatti.zoe.13@icrosai.edu.it::97594298-310b-4208-8bf7-89caec187eb7" providerId="AD" clId="Web-{92E9EFA9-7EEE-29E1-E9A0-F06891848D70}"/>
    <pc:docChg chg="addSld modSld sldOrd">
      <pc:chgData name="Studente SIRIGATTI Zoe" userId="S::sirigatti.zoe.13@icrosai.edu.it::97594298-310b-4208-8bf7-89caec187eb7" providerId="AD" clId="Web-{92E9EFA9-7EEE-29E1-E9A0-F06891848D70}" dt="2020-12-07T16:30:54.596" v="748"/>
      <pc:docMkLst>
        <pc:docMk/>
      </pc:docMkLst>
      <pc:sldChg chg="addSp delSp modSp new mod ord setBg setClrOvrMap modShow">
        <pc:chgData name="Studente SIRIGATTI Zoe" userId="S::sirigatti.zoe.13@icrosai.edu.it::97594298-310b-4208-8bf7-89caec187eb7" providerId="AD" clId="Web-{92E9EFA9-7EEE-29E1-E9A0-F06891848D70}" dt="2020-12-07T16:30:54.596" v="748"/>
        <pc:sldMkLst>
          <pc:docMk/>
          <pc:sldMk cId="1222620472" sldId="267"/>
        </pc:sldMkLst>
        <pc:spChg chg="mod">
          <ac:chgData name="Studente SIRIGATTI Zoe" userId="S::sirigatti.zoe.13@icrosai.edu.it::97594298-310b-4208-8bf7-89caec187eb7" providerId="AD" clId="Web-{92E9EFA9-7EEE-29E1-E9A0-F06891848D70}" dt="2020-12-07T16:30:54.596" v="748"/>
          <ac:spMkLst>
            <pc:docMk/>
            <pc:sldMk cId="1222620472" sldId="267"/>
            <ac:spMk id="2" creationId="{B7BBDFC6-2AE3-4F3C-AE12-7CA538CE9AAD}"/>
          </ac:spMkLst>
        </pc:spChg>
        <pc:spChg chg="mod ord">
          <ac:chgData name="Studente SIRIGATTI Zoe" userId="S::sirigatti.zoe.13@icrosai.edu.it::97594298-310b-4208-8bf7-89caec187eb7" providerId="AD" clId="Web-{92E9EFA9-7EEE-29E1-E9A0-F06891848D70}" dt="2020-12-07T16:30:54.596" v="748"/>
          <ac:spMkLst>
            <pc:docMk/>
            <pc:sldMk cId="1222620472" sldId="267"/>
            <ac:spMk id="3" creationId="{2AFCCB0D-60F4-4ACB-8C1B-09C8798D10B1}"/>
          </ac:spMkLst>
        </pc:spChg>
        <pc:spChg chg="add del">
          <ac:chgData name="Studente SIRIGATTI Zoe" userId="S::sirigatti.zoe.13@icrosai.edu.it::97594298-310b-4208-8bf7-89caec187eb7" providerId="AD" clId="Web-{92E9EFA9-7EEE-29E1-E9A0-F06891848D70}" dt="2020-12-07T16:30:54.596" v="748"/>
          <ac:spMkLst>
            <pc:docMk/>
            <pc:sldMk cId="1222620472" sldId="267"/>
            <ac:spMk id="10" creationId="{E0D60ECE-8986-45DC-B7FE-EC7699B466B8}"/>
          </ac:spMkLst>
        </pc:spChg>
        <pc:spChg chg="add del">
          <ac:chgData name="Studente SIRIGATTI Zoe" userId="S::sirigatti.zoe.13@icrosai.edu.it::97594298-310b-4208-8bf7-89caec187eb7" providerId="AD" clId="Web-{92E9EFA9-7EEE-29E1-E9A0-F06891848D70}" dt="2020-12-07T16:30:54.596" v="748"/>
          <ac:spMkLst>
            <pc:docMk/>
            <pc:sldMk cId="1222620472" sldId="267"/>
            <ac:spMk id="12" creationId="{96964194-5878-40D2-8EC0-DDC58387FA56}"/>
          </ac:spMkLst>
        </pc:spChg>
        <pc:spChg chg="add">
          <ac:chgData name="Studente SIRIGATTI Zoe" userId="S::sirigatti.zoe.13@icrosai.edu.it::97594298-310b-4208-8bf7-89caec187eb7" providerId="AD" clId="Web-{92E9EFA9-7EEE-29E1-E9A0-F06891848D70}" dt="2020-12-07T16:30:54.596" v="748"/>
          <ac:spMkLst>
            <pc:docMk/>
            <pc:sldMk cId="1222620472" sldId="267"/>
            <ac:spMk id="14" creationId="{4F74D28C-3268-4E35-8EE1-D92CB4A85A7D}"/>
          </ac:spMkLst>
        </pc:spChg>
        <pc:spChg chg="add del">
          <ac:chgData name="Studente SIRIGATTI Zoe" userId="S::sirigatti.zoe.13@icrosai.edu.it::97594298-310b-4208-8bf7-89caec187eb7" providerId="AD" clId="Web-{92E9EFA9-7EEE-29E1-E9A0-F06891848D70}" dt="2020-12-07T16:30:54.565" v="747"/>
          <ac:spMkLst>
            <pc:docMk/>
            <pc:sldMk cId="1222620472" sldId="267"/>
            <ac:spMk id="17" creationId="{F56F5174-31D9-4DBB-AAB7-A1FD7BDB1352}"/>
          </ac:spMkLst>
        </pc:spChg>
        <pc:spChg chg="add del">
          <ac:chgData name="Studente SIRIGATTI Zoe" userId="S::sirigatti.zoe.13@icrosai.edu.it::97594298-310b-4208-8bf7-89caec187eb7" providerId="AD" clId="Web-{92E9EFA9-7EEE-29E1-E9A0-F06891848D70}" dt="2020-12-07T16:30:54.565" v="747"/>
          <ac:spMkLst>
            <pc:docMk/>
            <pc:sldMk cId="1222620472" sldId="267"/>
            <ac:spMk id="21" creationId="{F9A95BEE-6BB1-4A28-A8E6-A34B2E42EF87}"/>
          </ac:spMkLst>
        </pc:spChg>
        <pc:picChg chg="add mod">
          <ac:chgData name="Studente SIRIGATTI Zoe" userId="S::sirigatti.zoe.13@icrosai.edu.it::97594298-310b-4208-8bf7-89caec187eb7" providerId="AD" clId="Web-{92E9EFA9-7EEE-29E1-E9A0-F06891848D70}" dt="2020-12-07T16:30:54.596" v="748"/>
          <ac:picMkLst>
            <pc:docMk/>
            <pc:sldMk cId="1222620472" sldId="267"/>
            <ac:picMk id="4" creationId="{0B8A1897-7D6C-4FAD-84EE-BF6F63DF6ED5}"/>
          </ac:picMkLst>
        </pc:picChg>
        <pc:picChg chg="add del">
          <ac:chgData name="Studente SIRIGATTI Zoe" userId="S::sirigatti.zoe.13@icrosai.edu.it::97594298-310b-4208-8bf7-89caec187eb7" providerId="AD" clId="Web-{92E9EFA9-7EEE-29E1-E9A0-F06891848D70}" dt="2020-12-07T16:26:44.978" v="733"/>
          <ac:picMkLst>
            <pc:docMk/>
            <pc:sldMk cId="1222620472" sldId="267"/>
            <ac:picMk id="7" creationId="{D012E1F0-EBC0-4A4F-908D-5FEB5FCC8816}"/>
          </ac:picMkLst>
        </pc:picChg>
        <pc:picChg chg="add del">
          <ac:chgData name="Studente SIRIGATTI Zoe" userId="S::sirigatti.zoe.13@icrosai.edu.it::97594298-310b-4208-8bf7-89caec187eb7" providerId="AD" clId="Web-{92E9EFA9-7EEE-29E1-E9A0-F06891848D70}" dt="2020-12-07T16:30:54.565" v="747"/>
          <ac:picMkLst>
            <pc:docMk/>
            <pc:sldMk cId="1222620472" sldId="267"/>
            <ac:picMk id="19" creationId="{AE113210-7872-481A-ADE6-3A05CCAF5EB2}"/>
          </ac:picMkLst>
        </pc:picChg>
      </pc:sldChg>
    </pc:docChg>
  </pc:docChgLst>
  <pc:docChgLst>
    <pc:chgData name="Studente ADIKA Nur" userId="S::adika.nur.13@icrosai.edu.it::4f242426-b05e-481d-876f-f22ed31932b0" providerId="AD" clId="Web-{7871DF8F-0E6B-9EF5-9314-F92077F39143}"/>
    <pc:docChg chg="modSld">
      <pc:chgData name="Studente ADIKA Nur" userId="S::adika.nur.13@icrosai.edu.it::4f242426-b05e-481d-876f-f22ed31932b0" providerId="AD" clId="Web-{7871DF8F-0E6B-9EF5-9314-F92077F39143}" dt="2020-12-07T16:52:01.732" v="73" actId="20577"/>
      <pc:docMkLst>
        <pc:docMk/>
      </pc:docMkLst>
      <pc:sldChg chg="modSp">
        <pc:chgData name="Studente ADIKA Nur" userId="S::adika.nur.13@icrosai.edu.it::4f242426-b05e-481d-876f-f22ed31932b0" providerId="AD" clId="Web-{7871DF8F-0E6B-9EF5-9314-F92077F39143}" dt="2020-12-07T16:51:31.325" v="71" actId="20577"/>
        <pc:sldMkLst>
          <pc:docMk/>
          <pc:sldMk cId="1602485930" sldId="269"/>
        </pc:sldMkLst>
        <pc:spChg chg="mod">
          <ac:chgData name="Studente ADIKA Nur" userId="S::adika.nur.13@icrosai.edu.it::4f242426-b05e-481d-876f-f22ed31932b0" providerId="AD" clId="Web-{7871DF8F-0E6B-9EF5-9314-F92077F39143}" dt="2020-12-07T16:51:31.325" v="71" actId="20577"/>
          <ac:spMkLst>
            <pc:docMk/>
            <pc:sldMk cId="1602485930" sldId="269"/>
            <ac:spMk id="3" creationId="{5AD5CFDD-E8E1-4CA0-A073-E3D3D5C30378}"/>
          </ac:spMkLst>
        </pc:spChg>
      </pc:sldChg>
    </pc:docChg>
  </pc:docChgLst>
  <pc:docChgLst>
    <pc:chgData name="Studente GUERRA Matilde" userId="S::guerra.matilde.13@icrosai.edu.it::9dfccaf2-e903-4586-81f8-974b53131b0a" providerId="AD" clId="Web-{146387F7-6A3F-A77B-7CCF-D00818100A7D}"/>
    <pc:docChg chg="addSld delSld modSld">
      <pc:chgData name="Studente GUERRA Matilde" userId="S::guerra.matilde.13@icrosai.edu.it::9dfccaf2-e903-4586-81f8-974b53131b0a" providerId="AD" clId="Web-{146387F7-6A3F-A77B-7CCF-D00818100A7D}" dt="2020-12-07T17:00:04.488" v="1051" actId="20577"/>
      <pc:docMkLst>
        <pc:docMk/>
      </pc:docMkLst>
      <pc:sldChg chg="addSp modSp">
        <pc:chgData name="Studente GUERRA Matilde" userId="S::guerra.matilde.13@icrosai.edu.it::9dfccaf2-e903-4586-81f8-974b53131b0a" providerId="AD" clId="Web-{146387F7-6A3F-A77B-7CCF-D00818100A7D}" dt="2020-12-07T16:42:57.412" v="716" actId="1076"/>
        <pc:sldMkLst>
          <pc:docMk/>
          <pc:sldMk cId="3962583941" sldId="256"/>
        </pc:sldMkLst>
        <pc:picChg chg="add mod">
          <ac:chgData name="Studente GUERRA Matilde" userId="S::guerra.matilde.13@icrosai.edu.it::9dfccaf2-e903-4586-81f8-974b53131b0a" providerId="AD" clId="Web-{146387F7-6A3F-A77B-7CCF-D00818100A7D}" dt="2020-12-07T16:40:19.002" v="700" actId="1076"/>
          <ac:picMkLst>
            <pc:docMk/>
            <pc:sldMk cId="3962583941" sldId="256"/>
            <ac:picMk id="4" creationId="{64151854-F15D-4F47-892F-9AD92EFEA308}"/>
          </ac:picMkLst>
        </pc:picChg>
        <pc:picChg chg="add mod">
          <ac:chgData name="Studente GUERRA Matilde" userId="S::guerra.matilde.13@icrosai.edu.it::9dfccaf2-e903-4586-81f8-974b53131b0a" providerId="AD" clId="Web-{146387F7-6A3F-A77B-7CCF-D00818100A7D}" dt="2020-12-07T16:40:57.612" v="707" actId="688"/>
          <ac:picMkLst>
            <pc:docMk/>
            <pc:sldMk cId="3962583941" sldId="256"/>
            <ac:picMk id="5" creationId="{5778E0C5-5DF6-40EA-B112-A4C1874C981F}"/>
          </ac:picMkLst>
        </pc:picChg>
        <pc:picChg chg="add mod">
          <ac:chgData name="Studente GUERRA Matilde" userId="S::guerra.matilde.13@icrosai.edu.it::9dfccaf2-e903-4586-81f8-974b53131b0a" providerId="AD" clId="Web-{146387F7-6A3F-A77B-7CCF-D00818100A7D}" dt="2020-12-07T16:41:31.676" v="712" actId="1076"/>
          <ac:picMkLst>
            <pc:docMk/>
            <pc:sldMk cId="3962583941" sldId="256"/>
            <ac:picMk id="6" creationId="{FAC10FA5-51DC-40D7-8EE7-BF1480A67398}"/>
          </ac:picMkLst>
        </pc:picChg>
        <pc:picChg chg="add mod">
          <ac:chgData name="Studente GUERRA Matilde" userId="S::guerra.matilde.13@icrosai.edu.it::9dfccaf2-e903-4586-81f8-974b53131b0a" providerId="AD" clId="Web-{146387F7-6A3F-A77B-7CCF-D00818100A7D}" dt="2020-12-07T16:42:57.412" v="716" actId="1076"/>
          <ac:picMkLst>
            <pc:docMk/>
            <pc:sldMk cId="3962583941" sldId="256"/>
            <ac:picMk id="8" creationId="{DCA27510-DE27-4026-ADE5-0D5D4C4871FE}"/>
          </ac:picMkLst>
        </pc:picChg>
      </pc:sldChg>
      <pc:sldChg chg="modSp">
        <pc:chgData name="Studente GUERRA Matilde" userId="S::guerra.matilde.13@icrosai.edu.it::9dfccaf2-e903-4586-81f8-974b53131b0a" providerId="AD" clId="Web-{146387F7-6A3F-A77B-7CCF-D00818100A7D}" dt="2020-12-07T15:09:04.866" v="5" actId="1076"/>
        <pc:sldMkLst>
          <pc:docMk/>
          <pc:sldMk cId="1111743048" sldId="261"/>
        </pc:sldMkLst>
        <pc:spChg chg="mod">
          <ac:chgData name="Studente GUERRA Matilde" userId="S::guerra.matilde.13@icrosai.edu.it::9dfccaf2-e903-4586-81f8-974b53131b0a" providerId="AD" clId="Web-{146387F7-6A3F-A77B-7CCF-D00818100A7D}" dt="2020-12-07T15:08:15.709" v="3" actId="14100"/>
          <ac:spMkLst>
            <pc:docMk/>
            <pc:sldMk cId="1111743048" sldId="261"/>
            <ac:spMk id="3" creationId="{DDA5B143-2685-4B0D-8FCF-866BBAD00803}"/>
          </ac:spMkLst>
        </pc:spChg>
        <pc:picChg chg="mod">
          <ac:chgData name="Studente GUERRA Matilde" userId="S::guerra.matilde.13@icrosai.edu.it::9dfccaf2-e903-4586-81f8-974b53131b0a" providerId="AD" clId="Web-{146387F7-6A3F-A77B-7CCF-D00818100A7D}" dt="2020-12-07T15:09:04.866" v="5" actId="1076"/>
          <ac:picMkLst>
            <pc:docMk/>
            <pc:sldMk cId="1111743048" sldId="261"/>
            <ac:picMk id="4" creationId="{DD2C0AE9-0BA3-4174-8BAE-020E2A291FFA}"/>
          </ac:picMkLst>
        </pc:picChg>
      </pc:sldChg>
      <pc:sldChg chg="modSp">
        <pc:chgData name="Studente GUERRA Matilde" userId="S::guerra.matilde.13@icrosai.edu.it::9dfccaf2-e903-4586-81f8-974b53131b0a" providerId="AD" clId="Web-{146387F7-6A3F-A77B-7CCF-D00818100A7D}" dt="2020-12-07T15:43:58.486" v="386" actId="20577"/>
        <pc:sldMkLst>
          <pc:docMk/>
          <pc:sldMk cId="68642569" sldId="265"/>
        </pc:sldMkLst>
        <pc:spChg chg="mod">
          <ac:chgData name="Studente GUERRA Matilde" userId="S::guerra.matilde.13@icrosai.edu.it::9dfccaf2-e903-4586-81f8-974b53131b0a" providerId="AD" clId="Web-{146387F7-6A3F-A77B-7CCF-D00818100A7D}" dt="2020-12-07T15:43:58.486" v="386" actId="20577"/>
          <ac:spMkLst>
            <pc:docMk/>
            <pc:sldMk cId="68642569" sldId="265"/>
            <ac:spMk id="3" creationId="{DDA5B143-2685-4B0D-8FCF-866BBAD00803}"/>
          </ac:spMkLst>
        </pc:spChg>
        <pc:picChg chg="mod">
          <ac:chgData name="Studente GUERRA Matilde" userId="S::guerra.matilde.13@icrosai.edu.it::9dfccaf2-e903-4586-81f8-974b53131b0a" providerId="AD" clId="Web-{146387F7-6A3F-A77B-7CCF-D00818100A7D}" dt="2020-12-07T15:15:57.081" v="33" actId="1076"/>
          <ac:picMkLst>
            <pc:docMk/>
            <pc:sldMk cId="68642569" sldId="265"/>
            <ac:picMk id="7" creationId="{8D4ACB35-16CB-4210-A16C-FEBB3521DE61}"/>
          </ac:picMkLst>
        </pc:picChg>
      </pc:sldChg>
      <pc:sldChg chg="modSp">
        <pc:chgData name="Studente GUERRA Matilde" userId="S::guerra.matilde.13@icrosai.edu.it::9dfccaf2-e903-4586-81f8-974b53131b0a" providerId="AD" clId="Web-{146387F7-6A3F-A77B-7CCF-D00818100A7D}" dt="2020-12-07T16:22:55.270" v="682" actId="14100"/>
        <pc:sldMkLst>
          <pc:docMk/>
          <pc:sldMk cId="1080329880" sldId="266"/>
        </pc:sldMkLst>
        <pc:spChg chg="mod">
          <ac:chgData name="Studente GUERRA Matilde" userId="S::guerra.matilde.13@icrosai.edu.it::9dfccaf2-e903-4586-81f8-974b53131b0a" providerId="AD" clId="Web-{146387F7-6A3F-A77B-7CCF-D00818100A7D}" dt="2020-12-07T16:22:55.270" v="682" actId="14100"/>
          <ac:spMkLst>
            <pc:docMk/>
            <pc:sldMk cId="1080329880" sldId="266"/>
            <ac:spMk id="3" creationId="{C237D8B5-C663-49E6-90A1-D98DD4EA6043}"/>
          </ac:spMkLst>
        </pc:spChg>
      </pc:sldChg>
      <pc:sldChg chg="addSp delSp modSp add del replId">
        <pc:chgData name="Studente GUERRA Matilde" userId="S::guerra.matilde.13@icrosai.edu.it::9dfccaf2-e903-4586-81f8-974b53131b0a" providerId="AD" clId="Web-{146387F7-6A3F-A77B-7CCF-D00818100A7D}" dt="2020-12-07T15:18:23.038" v="40"/>
        <pc:sldMkLst>
          <pc:docMk/>
          <pc:sldMk cId="3182366711" sldId="266"/>
        </pc:sldMkLst>
        <pc:spChg chg="add del mod">
          <ac:chgData name="Studente GUERRA Matilde" userId="S::guerra.matilde.13@icrosai.edu.it::9dfccaf2-e903-4586-81f8-974b53131b0a" providerId="AD" clId="Web-{146387F7-6A3F-A77B-7CCF-D00818100A7D}" dt="2020-12-07T15:18:19.053" v="39"/>
          <ac:spMkLst>
            <pc:docMk/>
            <pc:sldMk cId="3182366711" sldId="266"/>
            <ac:spMk id="5" creationId="{355226A8-D175-4CF5-81B1-9F9399FAD3C1}"/>
          </ac:spMkLst>
        </pc:spChg>
        <pc:picChg chg="del">
          <ac:chgData name="Studente GUERRA Matilde" userId="S::guerra.matilde.13@icrosai.edu.it::9dfccaf2-e903-4586-81f8-974b53131b0a" providerId="AD" clId="Web-{146387F7-6A3F-A77B-7CCF-D00818100A7D}" dt="2020-12-07T15:18:04.881" v="36"/>
          <ac:picMkLst>
            <pc:docMk/>
            <pc:sldMk cId="3182366711" sldId="266"/>
            <ac:picMk id="4" creationId="{DD2C0AE9-0BA3-4174-8BAE-020E2A291FFA}"/>
          </ac:picMkLst>
        </pc:picChg>
      </pc:sldChg>
      <pc:sldChg chg="modSp">
        <pc:chgData name="Studente GUERRA Matilde" userId="S::guerra.matilde.13@icrosai.edu.it::9dfccaf2-e903-4586-81f8-974b53131b0a" providerId="AD" clId="Web-{146387F7-6A3F-A77B-7CCF-D00818100A7D}" dt="2020-12-07T17:00:04.488" v="1050" actId="20577"/>
        <pc:sldMkLst>
          <pc:docMk/>
          <pc:sldMk cId="2606868941" sldId="268"/>
        </pc:sldMkLst>
        <pc:spChg chg="mod">
          <ac:chgData name="Studente GUERRA Matilde" userId="S::guerra.matilde.13@icrosai.edu.it::9dfccaf2-e903-4586-81f8-974b53131b0a" providerId="AD" clId="Web-{146387F7-6A3F-A77B-7CCF-D00818100A7D}" dt="2020-12-07T16:33:31.694" v="695" actId="20577"/>
          <ac:spMkLst>
            <pc:docMk/>
            <pc:sldMk cId="2606868941" sldId="268"/>
            <ac:spMk id="2" creationId="{74BE7468-79BA-4FA4-BD3E-AC8BBB5E99B5}"/>
          </ac:spMkLst>
        </pc:spChg>
        <pc:spChg chg="mod">
          <ac:chgData name="Studente GUERRA Matilde" userId="S::guerra.matilde.13@icrosai.edu.it::9dfccaf2-e903-4586-81f8-974b53131b0a" providerId="AD" clId="Web-{146387F7-6A3F-A77B-7CCF-D00818100A7D}" dt="2020-12-07T17:00:04.488" v="1050" actId="20577"/>
          <ac:spMkLst>
            <pc:docMk/>
            <pc:sldMk cId="2606868941" sldId="268"/>
            <ac:spMk id="3" creationId="{68C20FEE-855D-4FAE-A3F7-05D4431A5673}"/>
          </ac:spMkLst>
        </pc:spChg>
      </pc:sldChg>
    </pc:docChg>
  </pc:docChgLst>
  <pc:docChgLst>
    <pc:chgData name="Studente BIANCHINI Susanna" userId="S::bianchini.susanna.13@icrosai.edu.it::4960e181-4c42-4629-8e5b-3015d8910259" providerId="AD" clId="Web-{10BC75CD-74E4-941A-3C02-3A2AFE1D9D57}"/>
    <pc:docChg chg="addSld modSld sldOrd">
      <pc:chgData name="Studente BIANCHINI Susanna" userId="S::bianchini.susanna.13@icrosai.edu.it::4960e181-4c42-4629-8e5b-3015d8910259" providerId="AD" clId="Web-{10BC75CD-74E4-941A-3C02-3A2AFE1D9D57}" dt="2020-12-07T18:24:52.207" v="2126" actId="1076"/>
      <pc:docMkLst>
        <pc:docMk/>
      </pc:docMkLst>
      <pc:sldChg chg="addSp delSp modSp mod modTransition setBg setClrOvrMap">
        <pc:chgData name="Studente BIANCHINI Susanna" userId="S::bianchini.susanna.13@icrosai.edu.it::4960e181-4c42-4629-8e5b-3015d8910259" providerId="AD" clId="Web-{10BC75CD-74E4-941A-3C02-3A2AFE1D9D57}" dt="2020-12-07T18:11:32.404" v="1870" actId="20577"/>
        <pc:sldMkLst>
          <pc:docMk/>
          <pc:sldMk cId="3962583941" sldId="256"/>
        </pc:sldMkLst>
        <pc:spChg chg="mod">
          <ac:chgData name="Studente BIANCHINI Susanna" userId="S::bianchini.susanna.13@icrosai.edu.it::4960e181-4c42-4629-8e5b-3015d8910259" providerId="AD" clId="Web-{10BC75CD-74E4-941A-3C02-3A2AFE1D9D57}" dt="2020-12-07T18:11:26.950" v="1866" actId="20577"/>
          <ac:spMkLst>
            <pc:docMk/>
            <pc:sldMk cId="3962583941" sldId="256"/>
            <ac:spMk id="2" creationId="{00000000-0000-0000-0000-000000000000}"/>
          </ac:spMkLst>
        </pc:spChg>
        <pc:spChg chg="mod">
          <ac:chgData name="Studente BIANCHINI Susanna" userId="S::bianchini.susanna.13@icrosai.edu.it::4960e181-4c42-4629-8e5b-3015d8910259" providerId="AD" clId="Web-{10BC75CD-74E4-941A-3C02-3A2AFE1D9D57}" dt="2020-12-07T18:11:32.404" v="1870" actId="20577"/>
          <ac:spMkLst>
            <pc:docMk/>
            <pc:sldMk cId="3962583941" sldId="256"/>
            <ac:spMk id="3" creationId="{00000000-0000-0000-0000-000000000000}"/>
          </ac:spMkLst>
        </pc:spChg>
        <pc:spChg chg="del">
          <ac:chgData name="Studente BIANCHINI Susanna" userId="S::bianchini.susanna.13@icrosai.edu.it::4960e181-4c42-4629-8e5b-3015d8910259" providerId="AD" clId="Web-{10BC75CD-74E4-941A-3C02-3A2AFE1D9D57}" dt="2020-12-07T16:46:22.473" v="1071"/>
          <ac:spMkLst>
            <pc:docMk/>
            <pc:sldMk cId="3962583941" sldId="256"/>
            <ac:spMk id="10" creationId="{5B32A67F-3598-4A13-8552-DA884FFCCE57}"/>
          </ac:spMkLst>
        </pc:spChg>
        <pc:spChg chg="del">
          <ac:chgData name="Studente BIANCHINI Susanna" userId="S::bianchini.susanna.13@icrosai.edu.it::4960e181-4c42-4629-8e5b-3015d8910259" providerId="AD" clId="Web-{10BC75CD-74E4-941A-3C02-3A2AFE1D9D57}" dt="2020-12-07T16:46:22.473" v="1071"/>
          <ac:spMkLst>
            <pc:docMk/>
            <pc:sldMk cId="3962583941" sldId="256"/>
            <ac:spMk id="12" creationId="{BCC55ACC-A2F6-403C-A3A4-D59B3734D45F}"/>
          </ac:spMkLst>
        </pc:spChg>
        <pc:spChg chg="del">
          <ac:chgData name="Studente BIANCHINI Susanna" userId="S::bianchini.susanna.13@icrosai.edu.it::4960e181-4c42-4629-8e5b-3015d8910259" providerId="AD" clId="Web-{10BC75CD-74E4-941A-3C02-3A2AFE1D9D57}" dt="2020-12-07T16:46:22.473" v="1071"/>
          <ac:spMkLst>
            <pc:docMk/>
            <pc:sldMk cId="3962583941" sldId="256"/>
            <ac:spMk id="14" creationId="{598EBA13-C937-430B-9523-439FE21096E6}"/>
          </ac:spMkLst>
        </pc:spChg>
        <pc:spChg chg="add del">
          <ac:chgData name="Studente BIANCHINI Susanna" userId="S::bianchini.susanna.13@icrosai.edu.it::4960e181-4c42-4629-8e5b-3015d8910259" providerId="AD" clId="Web-{10BC75CD-74E4-941A-3C02-3A2AFE1D9D57}" dt="2020-12-07T16:47:53.010" v="1082"/>
          <ac:spMkLst>
            <pc:docMk/>
            <pc:sldMk cId="3962583941" sldId="256"/>
            <ac:spMk id="19" creationId="{BCC55ACC-A2F6-403C-A3A4-D59B3734D45F}"/>
          </ac:spMkLst>
        </pc:spChg>
        <pc:spChg chg="add del">
          <ac:chgData name="Studente BIANCHINI Susanna" userId="S::bianchini.susanna.13@icrosai.edu.it::4960e181-4c42-4629-8e5b-3015d8910259" providerId="AD" clId="Web-{10BC75CD-74E4-941A-3C02-3A2AFE1D9D57}" dt="2020-12-07T18:10:58.230" v="1863"/>
          <ac:spMkLst>
            <pc:docMk/>
            <pc:sldMk cId="3962583941" sldId="256"/>
            <ac:spMk id="24" creationId="{BCC55ACC-A2F6-403C-A3A4-D59B3734D45F}"/>
          </ac:spMkLst>
        </pc:spChg>
        <pc:spChg chg="add del">
          <ac:chgData name="Studente BIANCHINI Susanna" userId="S::bianchini.susanna.13@icrosai.edu.it::4960e181-4c42-4629-8e5b-3015d8910259" providerId="AD" clId="Web-{10BC75CD-74E4-941A-3C02-3A2AFE1D9D57}" dt="2020-12-07T17:32:49.641" v="1452"/>
          <ac:spMkLst>
            <pc:docMk/>
            <pc:sldMk cId="3962583941" sldId="256"/>
            <ac:spMk id="26" creationId="{87CC2527-562A-4F69-B487-4371E5B243E7}"/>
          </ac:spMkLst>
        </pc:spChg>
        <pc:spChg chg="add del">
          <ac:chgData name="Studente BIANCHINI Susanna" userId="S::bianchini.susanna.13@icrosai.edu.it::4960e181-4c42-4629-8e5b-3015d8910259" providerId="AD" clId="Web-{10BC75CD-74E4-941A-3C02-3A2AFE1D9D57}" dt="2020-12-07T18:10:38.088" v="1856"/>
          <ac:spMkLst>
            <pc:docMk/>
            <pc:sldMk cId="3962583941" sldId="256"/>
            <ac:spMk id="27" creationId="{71B2258F-86CA-4D4D-8270-BC05FCDEBFB3}"/>
          </ac:spMkLst>
        </pc:spChg>
        <pc:spChg chg="add del">
          <ac:chgData name="Studente BIANCHINI Susanna" userId="S::bianchini.susanna.13@icrosai.edu.it::4960e181-4c42-4629-8e5b-3015d8910259" providerId="AD" clId="Web-{10BC75CD-74E4-941A-3C02-3A2AFE1D9D57}" dt="2020-12-07T18:10:51.636" v="1860"/>
          <ac:spMkLst>
            <pc:docMk/>
            <pc:sldMk cId="3962583941" sldId="256"/>
            <ac:spMk id="28" creationId="{E20EB187-900F-4AF5-813B-101456D9FD39}"/>
          </ac:spMkLst>
        </pc:spChg>
        <pc:spChg chg="add del">
          <ac:chgData name="Studente BIANCHINI Susanna" userId="S::bianchini.susanna.13@icrosai.edu.it::4960e181-4c42-4629-8e5b-3015d8910259" providerId="AD" clId="Web-{10BC75CD-74E4-941A-3C02-3A2AFE1D9D57}" dt="2020-12-07T17:32:41.047" v="1450"/>
          <ac:spMkLst>
            <pc:docMk/>
            <pc:sldMk cId="3962583941" sldId="256"/>
            <ac:spMk id="29" creationId="{71B2258F-86CA-4D4D-8270-BC05FCDEBFB3}"/>
          </ac:spMkLst>
        </pc:spChg>
        <pc:spChg chg="add del">
          <ac:chgData name="Studente BIANCHINI Susanna" userId="S::bianchini.susanna.13@icrosai.edu.it::4960e181-4c42-4629-8e5b-3015d8910259" providerId="AD" clId="Web-{10BC75CD-74E4-941A-3C02-3A2AFE1D9D57}" dt="2020-12-07T18:10:58.214" v="1862"/>
          <ac:spMkLst>
            <pc:docMk/>
            <pc:sldMk cId="3962583941" sldId="256"/>
            <ac:spMk id="32" creationId="{71B2258F-86CA-4D4D-8270-BC05FCDEBFB3}"/>
          </ac:spMkLst>
        </pc:spChg>
        <pc:picChg chg="del">
          <ac:chgData name="Studente BIANCHINI Susanna" userId="S::bianchini.susanna.13@icrosai.edu.it::4960e181-4c42-4629-8e5b-3015d8910259" providerId="AD" clId="Web-{10BC75CD-74E4-941A-3C02-3A2AFE1D9D57}" dt="2020-12-07T16:44:40.076" v="1067"/>
          <ac:picMkLst>
            <pc:docMk/>
            <pc:sldMk cId="3962583941" sldId="256"/>
            <ac:picMk id="4" creationId="{64151854-F15D-4F47-892F-9AD92EFEA308}"/>
          </ac:picMkLst>
        </pc:picChg>
        <pc:picChg chg="del mod">
          <ac:chgData name="Studente BIANCHINI Susanna" userId="S::bianchini.susanna.13@icrosai.edu.it::4960e181-4c42-4629-8e5b-3015d8910259" providerId="AD" clId="Web-{10BC75CD-74E4-941A-3C02-3A2AFE1D9D57}" dt="2020-12-07T16:44:38.013" v="1065"/>
          <ac:picMkLst>
            <pc:docMk/>
            <pc:sldMk cId="3962583941" sldId="256"/>
            <ac:picMk id="5" creationId="{5778E0C5-5DF6-40EA-B112-A4C1874C981F}"/>
          </ac:picMkLst>
        </pc:picChg>
        <pc:picChg chg="del">
          <ac:chgData name="Studente BIANCHINI Susanna" userId="S::bianchini.susanna.13@icrosai.edu.it::4960e181-4c42-4629-8e5b-3015d8910259" providerId="AD" clId="Web-{10BC75CD-74E4-941A-3C02-3A2AFE1D9D57}" dt="2020-12-07T16:44:39.013" v="1066"/>
          <ac:picMkLst>
            <pc:docMk/>
            <pc:sldMk cId="3962583941" sldId="256"/>
            <ac:picMk id="6" creationId="{FAC10FA5-51DC-40D7-8EE7-BF1480A67398}"/>
          </ac:picMkLst>
        </pc:picChg>
        <pc:picChg chg="del">
          <ac:chgData name="Studente BIANCHINI Susanna" userId="S::bianchini.susanna.13@icrosai.edu.it::4960e181-4c42-4629-8e5b-3015d8910259" providerId="AD" clId="Web-{10BC75CD-74E4-941A-3C02-3A2AFE1D9D57}" dt="2020-12-07T16:39:39.322" v="1060"/>
          <ac:picMkLst>
            <pc:docMk/>
            <pc:sldMk cId="3962583941" sldId="256"/>
            <ac:picMk id="7" creationId="{870E3D96-E6CD-4496-8913-C3B814828E4A}"/>
          </ac:picMkLst>
        </pc:picChg>
        <pc:picChg chg="del">
          <ac:chgData name="Studente BIANCHINI Susanna" userId="S::bianchini.susanna.13@icrosai.edu.it::4960e181-4c42-4629-8e5b-3015d8910259" providerId="AD" clId="Web-{10BC75CD-74E4-941A-3C02-3A2AFE1D9D57}" dt="2020-12-07T16:44:34.763" v="1064"/>
          <ac:picMkLst>
            <pc:docMk/>
            <pc:sldMk cId="3962583941" sldId="256"/>
            <ac:picMk id="8" creationId="{DCA27510-DE27-4026-ADE5-0D5D4C4871FE}"/>
          </ac:picMkLst>
        </pc:picChg>
        <pc:picChg chg="add del mod">
          <ac:chgData name="Studente BIANCHINI Susanna" userId="S::bianchini.susanna.13@icrosai.edu.it::4960e181-4c42-4629-8e5b-3015d8910259" providerId="AD" clId="Web-{10BC75CD-74E4-941A-3C02-3A2AFE1D9D57}" dt="2020-12-07T16:44:03.480" v="1062"/>
          <ac:picMkLst>
            <pc:docMk/>
            <pc:sldMk cId="3962583941" sldId="256"/>
            <ac:picMk id="9" creationId="{3DA3FBA8-43C6-4AC6-AAC6-AB5F8841E262}"/>
          </ac:picMkLst>
        </pc:picChg>
        <pc:picChg chg="add del mod">
          <ac:chgData name="Studente BIANCHINI Susanna" userId="S::bianchini.susanna.13@icrosai.edu.it::4960e181-4c42-4629-8e5b-3015d8910259" providerId="AD" clId="Web-{10BC75CD-74E4-941A-3C02-3A2AFE1D9D57}" dt="2020-12-07T16:47:38.634" v="1080"/>
          <ac:picMkLst>
            <pc:docMk/>
            <pc:sldMk cId="3962583941" sldId="256"/>
            <ac:picMk id="11" creationId="{82837F88-020A-41CC-9520-2A00CD38A6DA}"/>
          </ac:picMkLst>
        </pc:picChg>
        <pc:picChg chg="add mod ord">
          <ac:chgData name="Studente BIANCHINI Susanna" userId="S::bianchini.susanna.13@icrosai.edu.it::4960e181-4c42-4629-8e5b-3015d8910259" providerId="AD" clId="Web-{10BC75CD-74E4-941A-3C02-3A2AFE1D9D57}" dt="2020-12-07T18:10:58.230" v="1863"/>
          <ac:picMkLst>
            <pc:docMk/>
            <pc:sldMk cId="3962583941" sldId="256"/>
            <ac:picMk id="13" creationId="{46AD4B0B-2E32-4E5B-AAFE-56CC9A6B9AB7}"/>
          </ac:picMkLst>
        </pc:picChg>
        <pc:cxnChg chg="add del">
          <ac:chgData name="Studente BIANCHINI Susanna" userId="S::bianchini.susanna.13@icrosai.edu.it::4960e181-4c42-4629-8e5b-3015d8910259" providerId="AD" clId="Web-{10BC75CD-74E4-941A-3C02-3A2AFE1D9D57}" dt="2020-12-07T18:10:51.636" v="1860"/>
          <ac:cxnSpMkLst>
            <pc:docMk/>
            <pc:sldMk cId="3962583941" sldId="256"/>
            <ac:cxnSpMk id="30" creationId="{624D17C8-E9C2-48A4-AA36-D7048A6CCC41}"/>
          </ac:cxnSpMkLst>
        </pc:cxnChg>
        <pc:cxnChg chg="add del">
          <ac:chgData name="Studente BIANCHINI Susanna" userId="S::bianchini.susanna.13@icrosai.edu.it::4960e181-4c42-4629-8e5b-3015d8910259" providerId="AD" clId="Web-{10BC75CD-74E4-941A-3C02-3A2AFE1D9D57}" dt="2020-12-07T17:32:49.641" v="1452"/>
          <ac:cxnSpMkLst>
            <pc:docMk/>
            <pc:sldMk cId="3962583941" sldId="256"/>
            <ac:cxnSpMk id="31" creationId="{BCDAEC91-5BCE-4B55-9CC0-43EF94CB734B}"/>
          </ac:cxnSpMkLst>
        </pc:cxnChg>
      </pc:sldChg>
      <pc:sldChg chg="ord">
        <pc:chgData name="Studente BIANCHINI Susanna" userId="S::bianchini.susanna.13@icrosai.edu.it::4960e181-4c42-4629-8e5b-3015d8910259" providerId="AD" clId="Web-{10BC75CD-74E4-941A-3C02-3A2AFE1D9D57}" dt="2020-12-07T15:50:38.487" v="480"/>
        <pc:sldMkLst>
          <pc:docMk/>
          <pc:sldMk cId="4028355714" sldId="262"/>
        </pc:sldMkLst>
      </pc:sldChg>
      <pc:sldChg chg="ord">
        <pc:chgData name="Studente BIANCHINI Susanna" userId="S::bianchini.susanna.13@icrosai.edu.it::4960e181-4c42-4629-8e5b-3015d8910259" providerId="AD" clId="Web-{10BC75CD-74E4-941A-3C02-3A2AFE1D9D57}" dt="2020-12-07T15:45:34.983" v="477"/>
        <pc:sldMkLst>
          <pc:docMk/>
          <pc:sldMk cId="1627113053" sldId="264"/>
        </pc:sldMkLst>
      </pc:sldChg>
      <pc:sldChg chg="addSp delSp modSp">
        <pc:chgData name="Studente BIANCHINI Susanna" userId="S::bianchini.susanna.13@icrosai.edu.it::4960e181-4c42-4629-8e5b-3015d8910259" providerId="AD" clId="Web-{10BC75CD-74E4-941A-3C02-3A2AFE1D9D57}" dt="2020-12-07T17:33:46.223" v="1454" actId="1076"/>
        <pc:sldMkLst>
          <pc:docMk/>
          <pc:sldMk cId="68642569" sldId="265"/>
        </pc:sldMkLst>
        <pc:spChg chg="mod">
          <ac:chgData name="Studente BIANCHINI Susanna" userId="S::bianchini.susanna.13@icrosai.edu.it::4960e181-4c42-4629-8e5b-3015d8910259" providerId="AD" clId="Web-{10BC75CD-74E4-941A-3C02-3A2AFE1D9D57}" dt="2020-12-07T15:19:06.940" v="4" actId="20577"/>
          <ac:spMkLst>
            <pc:docMk/>
            <pc:sldMk cId="68642569" sldId="265"/>
            <ac:spMk id="2" creationId="{BB30CFDE-CBBE-4647-BF7F-6E4E71ED8F74}"/>
          </ac:spMkLst>
        </pc:spChg>
        <pc:spChg chg="mod">
          <ac:chgData name="Studente BIANCHINI Susanna" userId="S::bianchini.susanna.13@icrosai.edu.it::4960e181-4c42-4629-8e5b-3015d8910259" providerId="AD" clId="Web-{10BC75CD-74E4-941A-3C02-3A2AFE1D9D57}" dt="2020-12-07T17:33:46.223" v="1454" actId="1076"/>
          <ac:spMkLst>
            <pc:docMk/>
            <pc:sldMk cId="68642569" sldId="265"/>
            <ac:spMk id="3" creationId="{DDA5B143-2685-4B0D-8FCF-866BBAD00803}"/>
          </ac:spMkLst>
        </pc:spChg>
        <pc:spChg chg="del">
          <ac:chgData name="Studente BIANCHINI Susanna" userId="S::bianchini.susanna.13@icrosai.edu.it::4960e181-4c42-4629-8e5b-3015d8910259" providerId="AD" clId="Web-{10BC75CD-74E4-941A-3C02-3A2AFE1D9D57}" dt="2020-12-07T15:18:39.548" v="0"/>
          <ac:spMkLst>
            <pc:docMk/>
            <pc:sldMk cId="68642569" sldId="265"/>
            <ac:spMk id="19" creationId="{C5E6CFF1-2F42-4E10-9A97-F116F46F53FE}"/>
          </ac:spMkLst>
        </pc:spChg>
        <pc:spChg chg="add">
          <ac:chgData name="Studente BIANCHINI Susanna" userId="S::bianchini.susanna.13@icrosai.edu.it::4960e181-4c42-4629-8e5b-3015d8910259" providerId="AD" clId="Web-{10BC75CD-74E4-941A-3C02-3A2AFE1D9D57}" dt="2020-12-07T15:18:39.548" v="0"/>
          <ac:spMkLst>
            <pc:docMk/>
            <pc:sldMk cId="68642569" sldId="265"/>
            <ac:spMk id="26" creationId="{C5E6CFF1-2F42-4E10-9A97-F116F46F53FE}"/>
          </ac:spMkLst>
        </pc:spChg>
        <pc:cxnChg chg="del">
          <ac:chgData name="Studente BIANCHINI Susanna" userId="S::bianchini.susanna.13@icrosai.edu.it::4960e181-4c42-4629-8e5b-3015d8910259" providerId="AD" clId="Web-{10BC75CD-74E4-941A-3C02-3A2AFE1D9D57}" dt="2020-12-07T15:18:39.548" v="0"/>
          <ac:cxnSpMkLst>
            <pc:docMk/>
            <pc:sldMk cId="68642569" sldId="265"/>
            <ac:cxnSpMk id="21" creationId="{96A8629B-8289-498B-939B-1CA0C106182C}"/>
          </ac:cxnSpMkLst>
        </pc:cxnChg>
        <pc:cxnChg chg="add">
          <ac:chgData name="Studente BIANCHINI Susanna" userId="S::bianchini.susanna.13@icrosai.edu.it::4960e181-4c42-4629-8e5b-3015d8910259" providerId="AD" clId="Web-{10BC75CD-74E4-941A-3C02-3A2AFE1D9D57}" dt="2020-12-07T15:18:39.548" v="0"/>
          <ac:cxnSpMkLst>
            <pc:docMk/>
            <pc:sldMk cId="68642569" sldId="265"/>
            <ac:cxnSpMk id="28" creationId="{67182200-4859-4C8D-BCBB-55B245C28BA3}"/>
          </ac:cxnSpMkLst>
        </pc:cxnChg>
      </pc:sldChg>
      <pc:sldChg chg="addSp delSp modSp new mod ord modTransition setBg setClrOvrMap">
        <pc:chgData name="Studente BIANCHINI Susanna" userId="S::bianchini.susanna.13@icrosai.edu.it::4960e181-4c42-4629-8e5b-3015d8910259" providerId="AD" clId="Web-{10BC75CD-74E4-941A-3C02-3A2AFE1D9D57}" dt="2020-12-07T17:28:52.407" v="1367" actId="20577"/>
        <pc:sldMkLst>
          <pc:docMk/>
          <pc:sldMk cId="1080329880" sldId="266"/>
        </pc:sldMkLst>
        <pc:spChg chg="mod">
          <ac:chgData name="Studente BIANCHINI Susanna" userId="S::bianchini.susanna.13@icrosai.edu.it::4960e181-4c42-4629-8e5b-3015d8910259" providerId="AD" clId="Web-{10BC75CD-74E4-941A-3C02-3A2AFE1D9D57}" dt="2020-12-07T16:25:47.517" v="1014" actId="20577"/>
          <ac:spMkLst>
            <pc:docMk/>
            <pc:sldMk cId="1080329880" sldId="266"/>
            <ac:spMk id="2" creationId="{541AA6C5-1726-4565-ABE2-5F5DCADA8BA6}"/>
          </ac:spMkLst>
        </pc:spChg>
        <pc:spChg chg="add del mod">
          <ac:chgData name="Studente BIANCHINI Susanna" userId="S::bianchini.susanna.13@icrosai.edu.it::4960e181-4c42-4629-8e5b-3015d8910259" providerId="AD" clId="Web-{10BC75CD-74E4-941A-3C02-3A2AFE1D9D57}" dt="2020-12-07T17:28:52.407" v="1367" actId="20577"/>
          <ac:spMkLst>
            <pc:docMk/>
            <pc:sldMk cId="1080329880" sldId="266"/>
            <ac:spMk id="3" creationId="{C237D8B5-C663-49E6-90A1-D98DD4EA6043}"/>
          </ac:spMkLst>
        </pc:spChg>
        <pc:spChg chg="add del">
          <ac:chgData name="Studente BIANCHINI Susanna" userId="S::bianchini.susanna.13@icrosai.edu.it::4960e181-4c42-4629-8e5b-3015d8910259" providerId="AD" clId="Web-{10BC75CD-74E4-941A-3C02-3A2AFE1D9D57}" dt="2020-12-07T15:53:56.797" v="557"/>
          <ac:spMkLst>
            <pc:docMk/>
            <pc:sldMk cId="1080329880" sldId="266"/>
            <ac:spMk id="7" creationId="{1DB7C82F-AB7E-4F0C-B829-FA1B9C415180}"/>
          </ac:spMkLst>
        </pc:spChg>
        <pc:spChg chg="add del">
          <ac:chgData name="Studente BIANCHINI Susanna" userId="S::bianchini.susanna.13@icrosai.edu.it::4960e181-4c42-4629-8e5b-3015d8910259" providerId="AD" clId="Web-{10BC75CD-74E4-941A-3C02-3A2AFE1D9D57}" dt="2020-12-07T15:54:03.329" v="559"/>
          <ac:spMkLst>
            <pc:docMk/>
            <pc:sldMk cId="1080329880" sldId="266"/>
            <ac:spMk id="8" creationId="{BCC55ACC-A2F6-403C-A3A4-D59B3734D45F}"/>
          </ac:spMkLst>
        </pc:spChg>
        <pc:spChg chg="add del">
          <ac:chgData name="Studente BIANCHINI Susanna" userId="S::bianchini.susanna.13@icrosai.edu.it::4960e181-4c42-4629-8e5b-3015d8910259" providerId="AD" clId="Web-{10BC75CD-74E4-941A-3C02-3A2AFE1D9D57}" dt="2020-12-07T15:55:01.036" v="561"/>
          <ac:spMkLst>
            <pc:docMk/>
            <pc:sldMk cId="1080329880" sldId="266"/>
            <ac:spMk id="9" creationId="{2C6334C2-F73F-4B3B-A626-DD5F69DF6ED0}"/>
          </ac:spMkLst>
        </pc:spChg>
        <pc:spChg chg="add del">
          <ac:chgData name="Studente BIANCHINI Susanna" userId="S::bianchini.susanna.13@icrosai.edu.it::4960e181-4c42-4629-8e5b-3015d8910259" providerId="AD" clId="Web-{10BC75CD-74E4-941A-3C02-3A2AFE1D9D57}" dt="2020-12-07T15:53:49.062" v="555"/>
          <ac:spMkLst>
            <pc:docMk/>
            <pc:sldMk cId="1080329880" sldId="266"/>
            <ac:spMk id="10" creationId="{E49CC64F-7275-4E33-961B-0C5CDC439875}"/>
          </ac:spMkLst>
        </pc:spChg>
        <pc:spChg chg="add del">
          <ac:chgData name="Studente BIANCHINI Susanna" userId="S::bianchini.susanna.13@icrosai.edu.it::4960e181-4c42-4629-8e5b-3015d8910259" providerId="AD" clId="Web-{10BC75CD-74E4-941A-3C02-3A2AFE1D9D57}" dt="2020-12-07T15:55:08.317" v="563"/>
          <ac:spMkLst>
            <pc:docMk/>
            <pc:sldMk cId="1080329880" sldId="266"/>
            <ac:spMk id="11" creationId="{BCC55ACC-A2F6-403C-A3A4-D59B3734D45F}"/>
          </ac:spMkLst>
        </pc:spChg>
        <pc:spChg chg="add del">
          <ac:chgData name="Studente BIANCHINI Susanna" userId="S::bianchini.susanna.13@icrosai.edu.it::4960e181-4c42-4629-8e5b-3015d8910259" providerId="AD" clId="Web-{10BC75CD-74E4-941A-3C02-3A2AFE1D9D57}" dt="2020-12-07T15:55:10.634" v="565"/>
          <ac:spMkLst>
            <pc:docMk/>
            <pc:sldMk cId="1080329880" sldId="266"/>
            <ac:spMk id="12" creationId="{E49CC64F-7275-4E33-961B-0C5CDC439875}"/>
          </ac:spMkLst>
        </pc:spChg>
        <pc:spChg chg="add del">
          <ac:chgData name="Studente BIANCHINI Susanna" userId="S::bianchini.susanna.13@icrosai.edu.it::4960e181-4c42-4629-8e5b-3015d8910259" providerId="AD" clId="Web-{10BC75CD-74E4-941A-3C02-3A2AFE1D9D57}" dt="2020-12-07T15:55:16.412" v="567"/>
          <ac:spMkLst>
            <pc:docMk/>
            <pc:sldMk cId="1080329880" sldId="266"/>
            <ac:spMk id="13" creationId="{1DB7C82F-AB7E-4F0C-B829-FA1B9C415180}"/>
          </ac:spMkLst>
        </pc:spChg>
        <pc:spChg chg="add del">
          <ac:chgData name="Studente BIANCHINI Susanna" userId="S::bianchini.susanna.13@icrosai.edu.it::4960e181-4c42-4629-8e5b-3015d8910259" providerId="AD" clId="Web-{10BC75CD-74E4-941A-3C02-3A2AFE1D9D57}" dt="2020-12-07T15:55:18.927" v="569"/>
          <ac:spMkLst>
            <pc:docMk/>
            <pc:sldMk cId="1080329880" sldId="266"/>
            <ac:spMk id="14" creationId="{BCC55ACC-A2F6-403C-A3A4-D59B3734D45F}"/>
          </ac:spMkLst>
        </pc:spChg>
        <pc:spChg chg="add">
          <ac:chgData name="Studente BIANCHINI Susanna" userId="S::bianchini.susanna.13@icrosai.edu.it::4960e181-4c42-4629-8e5b-3015d8910259" providerId="AD" clId="Web-{10BC75CD-74E4-941A-3C02-3A2AFE1D9D57}" dt="2020-12-07T15:55:18.927" v="570"/>
          <ac:spMkLst>
            <pc:docMk/>
            <pc:sldMk cId="1080329880" sldId="266"/>
            <ac:spMk id="15" creationId="{2C6334C2-F73F-4B3B-A626-DD5F69DF6ED0}"/>
          </ac:spMkLst>
        </pc:spChg>
        <pc:picChg chg="add del mod ord">
          <ac:chgData name="Studente BIANCHINI Susanna" userId="S::bianchini.susanna.13@icrosai.edu.it::4960e181-4c42-4629-8e5b-3015d8910259" providerId="AD" clId="Web-{10BC75CD-74E4-941A-3C02-3A2AFE1D9D57}" dt="2020-12-07T15:53:00.340" v="529"/>
          <ac:picMkLst>
            <pc:docMk/>
            <pc:sldMk cId="1080329880" sldId="266"/>
            <ac:picMk id="4" creationId="{D491A309-E9D2-4952-BB10-E4DF49B8CEB8}"/>
          </ac:picMkLst>
        </pc:picChg>
        <pc:picChg chg="add mod">
          <ac:chgData name="Studente BIANCHINI Susanna" userId="S::bianchini.susanna.13@icrosai.edu.it::4960e181-4c42-4629-8e5b-3015d8910259" providerId="AD" clId="Web-{10BC75CD-74E4-941A-3C02-3A2AFE1D9D57}" dt="2020-12-07T15:55:18.927" v="570"/>
          <ac:picMkLst>
            <pc:docMk/>
            <pc:sldMk cId="1080329880" sldId="266"/>
            <ac:picMk id="5" creationId="{74D244C8-34AC-4B10-BEFB-00AD5264E95A}"/>
          </ac:picMkLst>
        </pc:picChg>
      </pc:sldChg>
      <pc:sldChg chg="modSp modTransition">
        <pc:chgData name="Studente BIANCHINI Susanna" userId="S::bianchini.susanna.13@icrosai.edu.it::4960e181-4c42-4629-8e5b-3015d8910259" providerId="AD" clId="Web-{10BC75CD-74E4-941A-3C02-3A2AFE1D9D57}" dt="2020-12-07T17:05:42.893" v="1214" actId="20577"/>
        <pc:sldMkLst>
          <pc:docMk/>
          <pc:sldMk cId="1222620472" sldId="267"/>
        </pc:sldMkLst>
        <pc:spChg chg="mod">
          <ac:chgData name="Studente BIANCHINI Susanna" userId="S::bianchini.susanna.13@icrosai.edu.it::4960e181-4c42-4629-8e5b-3015d8910259" providerId="AD" clId="Web-{10BC75CD-74E4-941A-3C02-3A2AFE1D9D57}" dt="2020-12-07T17:05:42.893" v="1214" actId="20577"/>
          <ac:spMkLst>
            <pc:docMk/>
            <pc:sldMk cId="1222620472" sldId="267"/>
            <ac:spMk id="3" creationId="{2AFCCB0D-60F4-4ACB-8C1B-09C8798D10B1}"/>
          </ac:spMkLst>
        </pc:spChg>
      </pc:sldChg>
      <pc:sldChg chg="addSp delSp modSp new mod modTransition setBg setClrOvrMap">
        <pc:chgData name="Studente BIANCHINI Susanna" userId="S::bianchini.susanna.13@icrosai.edu.it::4960e181-4c42-4629-8e5b-3015d8910259" providerId="AD" clId="Web-{10BC75CD-74E4-941A-3C02-3A2AFE1D9D57}" dt="2020-12-07T17:28:50.876" v="1365" actId="20577"/>
        <pc:sldMkLst>
          <pc:docMk/>
          <pc:sldMk cId="2606868941" sldId="268"/>
        </pc:sldMkLst>
        <pc:spChg chg="mod">
          <ac:chgData name="Studente BIANCHINI Susanna" userId="S::bianchini.susanna.13@icrosai.edu.it::4960e181-4c42-4629-8e5b-3015d8910259" providerId="AD" clId="Web-{10BC75CD-74E4-941A-3C02-3A2AFE1D9D57}" dt="2020-12-07T17:00:15.731" v="1091" actId="1076"/>
          <ac:spMkLst>
            <pc:docMk/>
            <pc:sldMk cId="2606868941" sldId="268"/>
            <ac:spMk id="2" creationId="{74BE7468-79BA-4FA4-BD3E-AC8BBB5E99B5}"/>
          </ac:spMkLst>
        </pc:spChg>
        <pc:spChg chg="mod">
          <ac:chgData name="Studente BIANCHINI Susanna" userId="S::bianchini.susanna.13@icrosai.edu.it::4960e181-4c42-4629-8e5b-3015d8910259" providerId="AD" clId="Web-{10BC75CD-74E4-941A-3C02-3A2AFE1D9D57}" dt="2020-12-07T17:28:50.876" v="1365" actId="20577"/>
          <ac:spMkLst>
            <pc:docMk/>
            <pc:sldMk cId="2606868941" sldId="268"/>
            <ac:spMk id="3" creationId="{68C20FEE-855D-4FAE-A3F7-05D4431A5673}"/>
          </ac:spMkLst>
        </pc:spChg>
        <pc:spChg chg="add">
          <ac:chgData name="Studente BIANCHINI Susanna" userId="S::bianchini.susanna.13@icrosai.edu.it::4960e181-4c42-4629-8e5b-3015d8910259" providerId="AD" clId="Web-{10BC75CD-74E4-941A-3C02-3A2AFE1D9D57}" dt="2020-12-07T16:35:56.947" v="1059"/>
          <ac:spMkLst>
            <pc:docMk/>
            <pc:sldMk cId="2606868941" sldId="268"/>
            <ac:spMk id="6" creationId="{E49CC64F-7275-4E33-961B-0C5CDC439875}"/>
          </ac:spMkLst>
        </pc:spChg>
        <pc:spChg chg="add del">
          <ac:chgData name="Studente BIANCHINI Susanna" userId="S::bianchini.susanna.13@icrosai.edu.it::4960e181-4c42-4629-8e5b-3015d8910259" providerId="AD" clId="Web-{10BC75CD-74E4-941A-3C02-3A2AFE1D9D57}" dt="2020-12-07T16:35:56.932" v="1058"/>
          <ac:spMkLst>
            <pc:docMk/>
            <pc:sldMk cId="2606868941" sldId="268"/>
            <ac:spMk id="9" creationId="{1DB7C82F-AB7E-4F0C-B829-FA1B9C415180}"/>
          </ac:spMkLst>
        </pc:spChg>
        <pc:picChg chg="add mod">
          <ac:chgData name="Studente BIANCHINI Susanna" userId="S::bianchini.susanna.13@icrosai.edu.it::4960e181-4c42-4629-8e5b-3015d8910259" providerId="AD" clId="Web-{10BC75CD-74E4-941A-3C02-3A2AFE1D9D57}" dt="2020-12-07T16:35:56.947" v="1059"/>
          <ac:picMkLst>
            <pc:docMk/>
            <pc:sldMk cId="2606868941" sldId="268"/>
            <ac:picMk id="4" creationId="{C65FFC2F-90D9-4758-96C7-CA393F22611C}"/>
          </ac:picMkLst>
        </pc:picChg>
      </pc:sldChg>
      <pc:sldChg chg="addSp delSp modSp mod modTransition setBg setClrOvrMap modShow">
        <pc:chgData name="Studente BIANCHINI Susanna" userId="S::bianchini.susanna.13@icrosai.edu.it::4960e181-4c42-4629-8e5b-3015d8910259" providerId="AD" clId="Web-{10BC75CD-74E4-941A-3C02-3A2AFE1D9D57}" dt="2020-12-07T17:48:55.486" v="1467"/>
        <pc:sldMkLst>
          <pc:docMk/>
          <pc:sldMk cId="1602485930" sldId="269"/>
        </pc:sldMkLst>
        <pc:spChg chg="mod">
          <ac:chgData name="Studente BIANCHINI Susanna" userId="S::bianchini.susanna.13@icrosai.edu.it::4960e181-4c42-4629-8e5b-3015d8910259" providerId="AD" clId="Web-{10BC75CD-74E4-941A-3C02-3A2AFE1D9D57}" dt="2020-12-07T17:09:00.406" v="1260" actId="20577"/>
          <ac:spMkLst>
            <pc:docMk/>
            <pc:sldMk cId="1602485930" sldId="269"/>
            <ac:spMk id="2" creationId="{9E2315C5-4457-451B-ACE3-2379E49A2A59}"/>
          </ac:spMkLst>
        </pc:spChg>
        <pc:spChg chg="mod">
          <ac:chgData name="Studente BIANCHINI Susanna" userId="S::bianchini.susanna.13@icrosai.edu.it::4960e181-4c42-4629-8e5b-3015d8910259" providerId="AD" clId="Web-{10BC75CD-74E4-941A-3C02-3A2AFE1D9D57}" dt="2020-12-07T17:34:44.165" v="1459" actId="14100"/>
          <ac:spMkLst>
            <pc:docMk/>
            <pc:sldMk cId="1602485930" sldId="269"/>
            <ac:spMk id="3" creationId="{5AD5CFDD-E8E1-4CA0-A073-E3D3D5C30378}"/>
          </ac:spMkLst>
        </pc:spChg>
        <pc:spChg chg="add del">
          <ac:chgData name="Studente BIANCHINI Susanna" userId="S::bianchini.susanna.13@icrosai.edu.it::4960e181-4c42-4629-8e5b-3015d8910259" providerId="AD" clId="Web-{10BC75CD-74E4-941A-3C02-3A2AFE1D9D57}" dt="2020-12-07T17:08:10.247" v="1220"/>
          <ac:spMkLst>
            <pc:docMk/>
            <pc:sldMk cId="1602485930" sldId="269"/>
            <ac:spMk id="6" creationId="{CF62D2A7-8207-488C-9F46-316BA81A16C8}"/>
          </ac:spMkLst>
        </pc:spChg>
        <pc:spChg chg="add">
          <ac:chgData name="Studente BIANCHINI Susanna" userId="S::bianchini.susanna.13@icrosai.edu.it::4960e181-4c42-4629-8e5b-3015d8910259" providerId="AD" clId="Web-{10BC75CD-74E4-941A-3C02-3A2AFE1D9D57}" dt="2020-12-07T17:08:10.263" v="1221"/>
          <ac:spMkLst>
            <pc:docMk/>
            <pc:sldMk cId="1602485930" sldId="269"/>
            <ac:spMk id="7" creationId="{5FDF4720-5445-47BE-89FE-E40D1AE6F619}"/>
          </ac:spMkLst>
        </pc:spChg>
        <pc:spChg chg="add">
          <ac:chgData name="Studente BIANCHINI Susanna" userId="S::bianchini.susanna.13@icrosai.edu.it::4960e181-4c42-4629-8e5b-3015d8910259" providerId="AD" clId="Web-{10BC75CD-74E4-941A-3C02-3A2AFE1D9D57}" dt="2020-12-07T17:08:10.263" v="1221"/>
          <ac:spMkLst>
            <pc:docMk/>
            <pc:sldMk cId="1602485930" sldId="269"/>
            <ac:spMk id="8" creationId="{AC8710B4-A815-4082-9E4F-F13A0007090C}"/>
          </ac:spMkLst>
        </pc:spChg>
        <pc:spChg chg="add del">
          <ac:chgData name="Studente BIANCHINI Susanna" userId="S::bianchini.susanna.13@icrosai.edu.it::4960e181-4c42-4629-8e5b-3015d8910259" providerId="AD" clId="Web-{10BC75CD-74E4-941A-3C02-3A2AFE1D9D57}" dt="2020-12-07T17:08:03.387" v="1218"/>
          <ac:spMkLst>
            <pc:docMk/>
            <pc:sldMk cId="1602485930" sldId="269"/>
            <ac:spMk id="9" creationId="{5FDF4720-5445-47BE-89FE-E40D1AE6F619}"/>
          </ac:spMkLst>
        </pc:spChg>
        <pc:spChg chg="add del">
          <ac:chgData name="Studente BIANCHINI Susanna" userId="S::bianchini.susanna.13@icrosai.edu.it::4960e181-4c42-4629-8e5b-3015d8910259" providerId="AD" clId="Web-{10BC75CD-74E4-941A-3C02-3A2AFE1D9D57}" dt="2020-12-07T17:08:03.387" v="1218"/>
          <ac:spMkLst>
            <pc:docMk/>
            <pc:sldMk cId="1602485930" sldId="269"/>
            <ac:spMk id="11" creationId="{AC8710B4-A815-4082-9E4F-F13A0007090C}"/>
          </ac:spMkLst>
        </pc:spChg>
        <pc:picChg chg="add mod ord">
          <ac:chgData name="Studente BIANCHINI Susanna" userId="S::bianchini.susanna.13@icrosai.edu.it::4960e181-4c42-4629-8e5b-3015d8910259" providerId="AD" clId="Web-{10BC75CD-74E4-941A-3C02-3A2AFE1D9D57}" dt="2020-12-07T17:08:10.263" v="1221"/>
          <ac:picMkLst>
            <pc:docMk/>
            <pc:sldMk cId="1602485930" sldId="269"/>
            <ac:picMk id="4" creationId="{34463BE5-C0E1-43B6-8C71-FBC0F265CECE}"/>
          </ac:picMkLst>
        </pc:picChg>
      </pc:sldChg>
      <pc:sldChg chg="addSp delSp modSp mod ord modTransition setBg setClrOvrMap">
        <pc:chgData name="Studente BIANCHINI Susanna" userId="S::bianchini.susanna.13@icrosai.edu.it::4960e181-4c42-4629-8e5b-3015d8910259" providerId="AD" clId="Web-{10BC75CD-74E4-941A-3C02-3A2AFE1D9D57}" dt="2020-12-07T18:10:13.446" v="1852"/>
        <pc:sldMkLst>
          <pc:docMk/>
          <pc:sldMk cId="1995360701" sldId="270"/>
        </pc:sldMkLst>
        <pc:spChg chg="mod">
          <ac:chgData name="Studente BIANCHINI Susanna" userId="S::bianchini.susanna.13@icrosai.edu.it::4960e181-4c42-4629-8e5b-3015d8910259" providerId="AD" clId="Web-{10BC75CD-74E4-941A-3C02-3A2AFE1D9D57}" dt="2020-12-07T17:46:12.585" v="1466"/>
          <ac:spMkLst>
            <pc:docMk/>
            <pc:sldMk cId="1995360701" sldId="270"/>
            <ac:spMk id="2" creationId="{698343D5-B305-494C-AC56-32D1650A25F0}"/>
          </ac:spMkLst>
        </pc:spChg>
        <pc:spChg chg="mod">
          <ac:chgData name="Studente BIANCHINI Susanna" userId="S::bianchini.susanna.13@icrosai.edu.it::4960e181-4c42-4629-8e5b-3015d8910259" providerId="AD" clId="Web-{10BC75CD-74E4-941A-3C02-3A2AFE1D9D57}" dt="2020-12-07T17:46:12.585" v="1466"/>
          <ac:spMkLst>
            <pc:docMk/>
            <pc:sldMk cId="1995360701" sldId="270"/>
            <ac:spMk id="3" creationId="{D31A5B18-12FC-4C2E-8A9D-CE77BCCF37E1}"/>
          </ac:spMkLst>
        </pc:spChg>
        <pc:spChg chg="add del">
          <ac:chgData name="Studente BIANCHINI Susanna" userId="S::bianchini.susanna.13@icrosai.edu.it::4960e181-4c42-4629-8e5b-3015d8910259" providerId="AD" clId="Web-{10BC75CD-74E4-941A-3C02-3A2AFE1D9D57}" dt="2020-12-07T17:46:12.585" v="1466"/>
          <ac:spMkLst>
            <pc:docMk/>
            <pc:sldMk cId="1995360701" sldId="270"/>
            <ac:spMk id="8" creationId="{AD72D4D1-076F-49D3-9889-EFC4F6D7CA66}"/>
          </ac:spMkLst>
        </pc:spChg>
        <pc:spChg chg="add">
          <ac:chgData name="Studente BIANCHINI Susanna" userId="S::bianchini.susanna.13@icrosai.edu.it::4960e181-4c42-4629-8e5b-3015d8910259" providerId="AD" clId="Web-{10BC75CD-74E4-941A-3C02-3A2AFE1D9D57}" dt="2020-12-07T17:46:12.585" v="1466"/>
          <ac:spMkLst>
            <pc:docMk/>
            <pc:sldMk cId="1995360701" sldId="270"/>
            <ac:spMk id="15" creationId="{C5E6CFF1-2F42-4E10-9A97-F116F46F53FE}"/>
          </ac:spMkLst>
        </pc:spChg>
        <pc:picChg chg="add mod ord">
          <ac:chgData name="Studente BIANCHINI Susanna" userId="S::bianchini.susanna.13@icrosai.edu.it::4960e181-4c42-4629-8e5b-3015d8910259" providerId="AD" clId="Web-{10BC75CD-74E4-941A-3C02-3A2AFE1D9D57}" dt="2020-12-07T17:46:12.585" v="1466"/>
          <ac:picMkLst>
            <pc:docMk/>
            <pc:sldMk cId="1995360701" sldId="270"/>
            <ac:picMk id="4" creationId="{F6FDDEA1-9FCF-4632-9F91-FDC9C428CBEB}"/>
          </ac:picMkLst>
        </pc:picChg>
        <pc:cxnChg chg="add del">
          <ac:chgData name="Studente BIANCHINI Susanna" userId="S::bianchini.susanna.13@icrosai.edu.it::4960e181-4c42-4629-8e5b-3015d8910259" providerId="AD" clId="Web-{10BC75CD-74E4-941A-3C02-3A2AFE1D9D57}" dt="2020-12-07T17:46:12.585" v="1466"/>
          <ac:cxnSpMkLst>
            <pc:docMk/>
            <pc:sldMk cId="1995360701" sldId="270"/>
            <ac:cxnSpMk id="10" creationId="{2D72A2C9-F3CA-4216-8BAD-FA4C970C3C4E}"/>
          </ac:cxnSpMkLst>
        </pc:cxnChg>
        <pc:cxnChg chg="add">
          <ac:chgData name="Studente BIANCHINI Susanna" userId="S::bianchini.susanna.13@icrosai.edu.it::4960e181-4c42-4629-8e5b-3015d8910259" providerId="AD" clId="Web-{10BC75CD-74E4-941A-3C02-3A2AFE1D9D57}" dt="2020-12-07T17:46:12.585" v="1466"/>
          <ac:cxnSpMkLst>
            <pc:docMk/>
            <pc:sldMk cId="1995360701" sldId="270"/>
            <ac:cxnSpMk id="17" creationId="{67182200-4859-4C8D-BCBB-55B245C28BA3}"/>
          </ac:cxnSpMkLst>
        </pc:cxnChg>
      </pc:sldChg>
      <pc:sldChg chg="addSp delSp modSp new mod modTransition setBg setClrOvrMap">
        <pc:chgData name="Studente BIANCHINI Susanna" userId="S::bianchini.susanna.13@icrosai.edu.it::4960e181-4c42-4629-8e5b-3015d8910259" providerId="AD" clId="Web-{10BC75CD-74E4-941A-3C02-3A2AFE1D9D57}" dt="2020-12-07T18:14:19.477" v="1894"/>
        <pc:sldMkLst>
          <pc:docMk/>
          <pc:sldMk cId="840963093" sldId="271"/>
        </pc:sldMkLst>
        <pc:spChg chg="mod">
          <ac:chgData name="Studente BIANCHINI Susanna" userId="S::bianchini.susanna.13@icrosai.edu.it::4960e181-4c42-4629-8e5b-3015d8910259" providerId="AD" clId="Web-{10BC75CD-74E4-941A-3C02-3A2AFE1D9D57}" dt="2020-12-07T18:14:19.477" v="1894"/>
          <ac:spMkLst>
            <pc:docMk/>
            <pc:sldMk cId="840963093" sldId="271"/>
            <ac:spMk id="2" creationId="{AA00D7EE-B7B7-435E-9D3A-F93FD6051961}"/>
          </ac:spMkLst>
        </pc:spChg>
        <pc:spChg chg="mod">
          <ac:chgData name="Studente BIANCHINI Susanna" userId="S::bianchini.susanna.13@icrosai.edu.it::4960e181-4c42-4629-8e5b-3015d8910259" providerId="AD" clId="Web-{10BC75CD-74E4-941A-3C02-3A2AFE1D9D57}" dt="2020-12-07T18:14:19.477" v="1894"/>
          <ac:spMkLst>
            <pc:docMk/>
            <pc:sldMk cId="840963093" sldId="271"/>
            <ac:spMk id="3" creationId="{A5EEA39B-E39F-43A2-84E0-BA3CE70F3C60}"/>
          </ac:spMkLst>
        </pc:spChg>
        <pc:spChg chg="add del">
          <ac:chgData name="Studente BIANCHINI Susanna" userId="S::bianchini.susanna.13@icrosai.edu.it::4960e181-4c42-4629-8e5b-3015d8910259" providerId="AD" clId="Web-{10BC75CD-74E4-941A-3C02-3A2AFE1D9D57}" dt="2020-12-07T17:54:23.102" v="1513"/>
          <ac:spMkLst>
            <pc:docMk/>
            <pc:sldMk cId="840963093" sldId="271"/>
            <ac:spMk id="6" creationId="{559AE206-7EBA-4D33-8BC9-9D8158553F0E}"/>
          </ac:spMkLst>
        </pc:spChg>
        <pc:spChg chg="add del">
          <ac:chgData name="Studente BIANCHINI Susanna" userId="S::bianchini.susanna.13@icrosai.edu.it::4960e181-4c42-4629-8e5b-3015d8910259" providerId="AD" clId="Web-{10BC75CD-74E4-941A-3C02-3A2AFE1D9D57}" dt="2020-12-07T17:54:23.102" v="1513"/>
          <ac:spMkLst>
            <pc:docMk/>
            <pc:sldMk cId="840963093" sldId="271"/>
            <ac:spMk id="7" creationId="{6437D937-A7F1-4011-92B4-328E5BE1B166}"/>
          </ac:spMkLst>
        </pc:spChg>
        <pc:spChg chg="add del">
          <ac:chgData name="Studente BIANCHINI Susanna" userId="S::bianchini.susanna.13@icrosai.edu.it::4960e181-4c42-4629-8e5b-3015d8910259" providerId="AD" clId="Web-{10BC75CD-74E4-941A-3C02-3A2AFE1D9D57}" dt="2020-12-07T17:54:23.102" v="1513"/>
          <ac:spMkLst>
            <pc:docMk/>
            <pc:sldMk cId="840963093" sldId="271"/>
            <ac:spMk id="8" creationId="{B672F332-AF08-46C6-94F0-77684310D7B7}"/>
          </ac:spMkLst>
        </pc:spChg>
        <pc:spChg chg="add del">
          <ac:chgData name="Studente BIANCHINI Susanna" userId="S::bianchini.susanna.13@icrosai.edu.it::4960e181-4c42-4629-8e5b-3015d8910259" providerId="AD" clId="Web-{10BC75CD-74E4-941A-3C02-3A2AFE1D9D57}" dt="2020-12-07T17:54:18.554" v="1511"/>
          <ac:spMkLst>
            <pc:docMk/>
            <pc:sldMk cId="840963093" sldId="271"/>
            <ac:spMk id="9" creationId="{79CC44B5-53F9-4F03-9EEB-4C3C821A6FFB}"/>
          </ac:spMkLst>
        </pc:spChg>
        <pc:spChg chg="add del">
          <ac:chgData name="Studente BIANCHINI Susanna" userId="S::bianchini.susanna.13@icrosai.edu.it::4960e181-4c42-4629-8e5b-3015d8910259" providerId="AD" clId="Web-{10BC75CD-74E4-941A-3C02-3A2AFE1D9D57}" dt="2020-12-07T18:14:19.477" v="1894"/>
          <ac:spMkLst>
            <pc:docMk/>
            <pc:sldMk cId="840963093" sldId="271"/>
            <ac:spMk id="10" creationId="{5B32A67F-3598-4A13-8552-DA884FFCCE57}"/>
          </ac:spMkLst>
        </pc:spChg>
        <pc:spChg chg="add del">
          <ac:chgData name="Studente BIANCHINI Susanna" userId="S::bianchini.susanna.13@icrosai.edu.it::4960e181-4c42-4629-8e5b-3015d8910259" providerId="AD" clId="Web-{10BC75CD-74E4-941A-3C02-3A2AFE1D9D57}" dt="2020-12-07T17:54:18.554" v="1511"/>
          <ac:spMkLst>
            <pc:docMk/>
            <pc:sldMk cId="840963093" sldId="271"/>
            <ac:spMk id="11" creationId="{1A3688C8-DFCE-4CCD-BCF0-5FB239E5072D}"/>
          </ac:spMkLst>
        </pc:spChg>
        <pc:spChg chg="add del">
          <ac:chgData name="Studente BIANCHINI Susanna" userId="S::bianchini.susanna.13@icrosai.edu.it::4960e181-4c42-4629-8e5b-3015d8910259" providerId="AD" clId="Web-{10BC75CD-74E4-941A-3C02-3A2AFE1D9D57}" dt="2020-12-07T18:14:19.477" v="1894"/>
          <ac:spMkLst>
            <pc:docMk/>
            <pc:sldMk cId="840963093" sldId="271"/>
            <ac:spMk id="12" creationId="{BCC55ACC-A2F6-403C-A3A4-D59B3734D45F}"/>
          </ac:spMkLst>
        </pc:spChg>
        <pc:spChg chg="add del">
          <ac:chgData name="Studente BIANCHINI Susanna" userId="S::bianchini.susanna.13@icrosai.edu.it::4960e181-4c42-4629-8e5b-3015d8910259" providerId="AD" clId="Web-{10BC75CD-74E4-941A-3C02-3A2AFE1D9D57}" dt="2020-12-07T18:14:19.477" v="1894"/>
          <ac:spMkLst>
            <pc:docMk/>
            <pc:sldMk cId="840963093" sldId="271"/>
            <ac:spMk id="14" creationId="{598EBA13-C937-430B-9523-439FE21096E6}"/>
          </ac:spMkLst>
        </pc:spChg>
        <pc:spChg chg="add del">
          <ac:chgData name="Studente BIANCHINI Susanna" userId="S::bianchini.susanna.13@icrosai.edu.it::4960e181-4c42-4629-8e5b-3015d8910259" providerId="AD" clId="Web-{10BC75CD-74E4-941A-3C02-3A2AFE1D9D57}" dt="2020-12-07T17:54:23.102" v="1513"/>
          <ac:spMkLst>
            <pc:docMk/>
            <pc:sldMk cId="840963093" sldId="271"/>
            <ac:spMk id="15" creationId="{34244EF8-D73A-40E1-BE73-D46E6B4B04ED}"/>
          </ac:spMkLst>
        </pc:spChg>
        <pc:spChg chg="add del">
          <ac:chgData name="Studente BIANCHINI Susanna" userId="S::bianchini.susanna.13@icrosai.edu.it::4960e181-4c42-4629-8e5b-3015d8910259" providerId="AD" clId="Web-{10BC75CD-74E4-941A-3C02-3A2AFE1D9D57}" dt="2020-12-07T18:12:07.234" v="1875"/>
          <ac:spMkLst>
            <pc:docMk/>
            <pc:sldMk cId="840963093" sldId="271"/>
            <ac:spMk id="16" creationId="{7264F718-7FAC-4056-9FA9-A603EC682FE7}"/>
          </ac:spMkLst>
        </pc:spChg>
        <pc:spChg chg="add del">
          <ac:chgData name="Studente BIANCHINI Susanna" userId="S::bianchini.susanna.13@icrosai.edu.it::4960e181-4c42-4629-8e5b-3015d8910259" providerId="AD" clId="Web-{10BC75CD-74E4-941A-3C02-3A2AFE1D9D57}" dt="2020-12-07T18:12:07.234" v="1875"/>
          <ac:spMkLst>
            <pc:docMk/>
            <pc:sldMk cId="840963093" sldId="271"/>
            <ac:spMk id="18" creationId="{F74639F7-E3C7-4165-A83E-6386A86BA1DA}"/>
          </ac:spMkLst>
        </pc:spChg>
        <pc:spChg chg="add del">
          <ac:chgData name="Studente BIANCHINI Susanna" userId="S::bianchini.susanna.13@icrosai.edu.it::4960e181-4c42-4629-8e5b-3015d8910259" providerId="AD" clId="Web-{10BC75CD-74E4-941A-3C02-3A2AFE1D9D57}" dt="2020-12-07T18:12:04.719" v="1873"/>
          <ac:spMkLst>
            <pc:docMk/>
            <pc:sldMk cId="840963093" sldId="271"/>
            <ac:spMk id="19" creationId="{AD72D4D1-076F-49D3-9889-EFC4F6D7CA66}"/>
          </ac:spMkLst>
        </pc:spChg>
        <pc:spChg chg="add del">
          <ac:chgData name="Studente BIANCHINI Susanna" userId="S::bianchini.susanna.13@icrosai.edu.it::4960e181-4c42-4629-8e5b-3015d8910259" providerId="AD" clId="Web-{10BC75CD-74E4-941A-3C02-3A2AFE1D9D57}" dt="2020-12-07T18:12:14.594" v="1877"/>
          <ac:spMkLst>
            <pc:docMk/>
            <pc:sldMk cId="840963093" sldId="271"/>
            <ac:spMk id="20" creationId="{4E65CDE2-194C-4A17-9E3C-017E8A8970E2}"/>
          </ac:spMkLst>
        </pc:spChg>
        <pc:spChg chg="add del">
          <ac:chgData name="Studente BIANCHINI Susanna" userId="S::bianchini.susanna.13@icrosai.edu.it::4960e181-4c42-4629-8e5b-3015d8910259" providerId="AD" clId="Web-{10BC75CD-74E4-941A-3C02-3A2AFE1D9D57}" dt="2020-12-07T18:12:07.234" v="1875"/>
          <ac:spMkLst>
            <pc:docMk/>
            <pc:sldMk cId="840963093" sldId="271"/>
            <ac:spMk id="23" creationId="{8B3AF0F1-707A-463E-B5EE-33C63A40CFC9}"/>
          </ac:spMkLst>
        </pc:spChg>
        <pc:spChg chg="add del">
          <ac:chgData name="Studente BIANCHINI Susanna" userId="S::bianchini.susanna.13@icrosai.edu.it::4960e181-4c42-4629-8e5b-3015d8910259" providerId="AD" clId="Web-{10BC75CD-74E4-941A-3C02-3A2AFE1D9D57}" dt="2020-12-07T18:13:34.459" v="1879"/>
          <ac:spMkLst>
            <pc:docMk/>
            <pc:sldMk cId="840963093" sldId="271"/>
            <ac:spMk id="24" creationId="{AD8BD7AA-000F-4149-9FF6-E8DB2DE6F146}"/>
          </ac:spMkLst>
        </pc:spChg>
        <pc:spChg chg="add del">
          <ac:chgData name="Studente BIANCHINI Susanna" userId="S::bianchini.susanna.13@icrosai.edu.it::4960e181-4c42-4629-8e5b-3015d8910259" providerId="AD" clId="Web-{10BC75CD-74E4-941A-3C02-3A2AFE1D9D57}" dt="2020-12-07T18:13:34.459" v="1879"/>
          <ac:spMkLst>
            <pc:docMk/>
            <pc:sldMk cId="840963093" sldId="271"/>
            <ac:spMk id="25" creationId="{54A4A823-72DC-4BA8-8157-D36A8939A2FD}"/>
          </ac:spMkLst>
        </pc:spChg>
        <pc:spChg chg="add del">
          <ac:chgData name="Studente BIANCHINI Susanna" userId="S::bianchini.susanna.13@icrosai.edu.it::4960e181-4c42-4629-8e5b-3015d8910259" providerId="AD" clId="Web-{10BC75CD-74E4-941A-3C02-3A2AFE1D9D57}" dt="2020-12-07T18:13:41.334" v="1881"/>
          <ac:spMkLst>
            <pc:docMk/>
            <pc:sldMk cId="840963093" sldId="271"/>
            <ac:spMk id="26" creationId="{AD21898E-86C0-4C8A-A76C-DF33E844C87A}"/>
          </ac:spMkLst>
        </pc:spChg>
        <pc:spChg chg="add del">
          <ac:chgData name="Studente BIANCHINI Susanna" userId="S::bianchini.susanna.13@icrosai.edu.it::4960e181-4c42-4629-8e5b-3015d8910259" providerId="AD" clId="Web-{10BC75CD-74E4-941A-3C02-3A2AFE1D9D57}" dt="2020-12-07T18:13:41.334" v="1881"/>
          <ac:spMkLst>
            <pc:docMk/>
            <pc:sldMk cId="840963093" sldId="271"/>
            <ac:spMk id="27" creationId="{5C8F04BD-D093-45D0-B54C-50FDB308B4EE}"/>
          </ac:spMkLst>
        </pc:spChg>
        <pc:spChg chg="add del">
          <ac:chgData name="Studente BIANCHINI Susanna" userId="S::bianchini.susanna.13@icrosai.edu.it::4960e181-4c42-4629-8e5b-3015d8910259" providerId="AD" clId="Web-{10BC75CD-74E4-941A-3C02-3A2AFE1D9D57}" dt="2020-12-07T18:13:54.366" v="1883"/>
          <ac:spMkLst>
            <pc:docMk/>
            <pc:sldMk cId="840963093" sldId="271"/>
            <ac:spMk id="28" creationId="{DFF2AC85-FAA0-4844-813F-83C04D7382E2}"/>
          </ac:spMkLst>
        </pc:spChg>
        <pc:spChg chg="add del">
          <ac:chgData name="Studente BIANCHINI Susanna" userId="S::bianchini.susanna.13@icrosai.edu.it::4960e181-4c42-4629-8e5b-3015d8910259" providerId="AD" clId="Web-{10BC75CD-74E4-941A-3C02-3A2AFE1D9D57}" dt="2020-12-07T18:13:54.366" v="1883"/>
          <ac:spMkLst>
            <pc:docMk/>
            <pc:sldMk cId="840963093" sldId="271"/>
            <ac:spMk id="29" creationId="{89CC0F1E-BAA2-47B1-8F83-7ECB9FD9E009}"/>
          </ac:spMkLst>
        </pc:spChg>
        <pc:spChg chg="add del">
          <ac:chgData name="Studente BIANCHINI Susanna" userId="S::bianchini.susanna.13@icrosai.edu.it::4960e181-4c42-4629-8e5b-3015d8910259" providerId="AD" clId="Web-{10BC75CD-74E4-941A-3C02-3A2AFE1D9D57}" dt="2020-12-07T18:13:57.929" v="1885"/>
          <ac:spMkLst>
            <pc:docMk/>
            <pc:sldMk cId="840963093" sldId="271"/>
            <ac:spMk id="30" creationId="{4F9857ED-1DEF-4481-AEB4-E7759342AC1A}"/>
          </ac:spMkLst>
        </pc:spChg>
        <pc:spChg chg="add del">
          <ac:chgData name="Studente BIANCHINI Susanna" userId="S::bianchini.susanna.13@icrosai.edu.it::4960e181-4c42-4629-8e5b-3015d8910259" providerId="AD" clId="Web-{10BC75CD-74E4-941A-3C02-3A2AFE1D9D57}" dt="2020-12-07T18:13:57.929" v="1885"/>
          <ac:spMkLst>
            <pc:docMk/>
            <pc:sldMk cId="840963093" sldId="271"/>
            <ac:spMk id="31" creationId="{D6E4FBE1-8E8A-42A6-B693-88C8979D80EA}"/>
          </ac:spMkLst>
        </pc:spChg>
        <pc:spChg chg="add del">
          <ac:chgData name="Studente BIANCHINI Susanna" userId="S::bianchini.susanna.13@icrosai.edu.it::4960e181-4c42-4629-8e5b-3015d8910259" providerId="AD" clId="Web-{10BC75CD-74E4-941A-3C02-3A2AFE1D9D57}" dt="2020-12-07T18:14:02.070" v="1887"/>
          <ac:spMkLst>
            <pc:docMk/>
            <pc:sldMk cId="840963093" sldId="271"/>
            <ac:spMk id="32" creationId="{DFF2AC85-FAA0-4844-813F-83C04D7382E2}"/>
          </ac:spMkLst>
        </pc:spChg>
        <pc:spChg chg="add del">
          <ac:chgData name="Studente BIANCHINI Susanna" userId="S::bianchini.susanna.13@icrosai.edu.it::4960e181-4c42-4629-8e5b-3015d8910259" providerId="AD" clId="Web-{10BC75CD-74E4-941A-3C02-3A2AFE1D9D57}" dt="2020-12-07T18:14:02.070" v="1887"/>
          <ac:spMkLst>
            <pc:docMk/>
            <pc:sldMk cId="840963093" sldId="271"/>
            <ac:spMk id="33" creationId="{89CC0F1E-BAA2-47B1-8F83-7ECB9FD9E009}"/>
          </ac:spMkLst>
        </pc:spChg>
        <pc:spChg chg="add del">
          <ac:chgData name="Studente BIANCHINI Susanna" userId="S::bianchini.susanna.13@icrosai.edu.it::4960e181-4c42-4629-8e5b-3015d8910259" providerId="AD" clId="Web-{10BC75CD-74E4-941A-3C02-3A2AFE1D9D57}" dt="2020-12-07T18:14:14.508" v="1891"/>
          <ac:spMkLst>
            <pc:docMk/>
            <pc:sldMk cId="840963093" sldId="271"/>
            <ac:spMk id="34" creationId="{CB5DFCDA-694D-4637-8E9B-038575194349}"/>
          </ac:spMkLst>
        </pc:spChg>
        <pc:spChg chg="add del">
          <ac:chgData name="Studente BIANCHINI Susanna" userId="S::bianchini.susanna.13@icrosai.edu.it::4960e181-4c42-4629-8e5b-3015d8910259" providerId="AD" clId="Web-{10BC75CD-74E4-941A-3C02-3A2AFE1D9D57}" dt="2020-12-07T18:14:14.508" v="1891"/>
          <ac:spMkLst>
            <pc:docMk/>
            <pc:sldMk cId="840963093" sldId="271"/>
            <ac:spMk id="35" creationId="{E4DB276E-BFF1-43F5-AB90-7ABA4B9A919A}"/>
          </ac:spMkLst>
        </pc:spChg>
        <pc:spChg chg="add del">
          <ac:chgData name="Studente BIANCHINI Susanna" userId="S::bianchini.susanna.13@icrosai.edu.it::4960e181-4c42-4629-8e5b-3015d8910259" providerId="AD" clId="Web-{10BC75CD-74E4-941A-3C02-3A2AFE1D9D57}" dt="2020-12-07T18:14:19.477" v="1893"/>
          <ac:spMkLst>
            <pc:docMk/>
            <pc:sldMk cId="840963093" sldId="271"/>
            <ac:spMk id="36" creationId="{DFF2AC85-FAA0-4844-813F-83C04D7382E2}"/>
          </ac:spMkLst>
        </pc:spChg>
        <pc:spChg chg="add del">
          <ac:chgData name="Studente BIANCHINI Susanna" userId="S::bianchini.susanna.13@icrosai.edu.it::4960e181-4c42-4629-8e5b-3015d8910259" providerId="AD" clId="Web-{10BC75CD-74E4-941A-3C02-3A2AFE1D9D57}" dt="2020-12-07T18:14:19.477" v="1893"/>
          <ac:spMkLst>
            <pc:docMk/>
            <pc:sldMk cId="840963093" sldId="271"/>
            <ac:spMk id="37" creationId="{89CC0F1E-BAA2-47B1-8F83-7ECB9FD9E009}"/>
          </ac:spMkLst>
        </pc:spChg>
        <pc:spChg chg="add">
          <ac:chgData name="Studente BIANCHINI Susanna" userId="S::bianchini.susanna.13@icrosai.edu.it::4960e181-4c42-4629-8e5b-3015d8910259" providerId="AD" clId="Web-{10BC75CD-74E4-941A-3C02-3A2AFE1D9D57}" dt="2020-12-07T18:14:19.477" v="1894"/>
          <ac:spMkLst>
            <pc:docMk/>
            <pc:sldMk cId="840963093" sldId="271"/>
            <ac:spMk id="38" creationId="{4F9857ED-1DEF-4481-AEB4-E7759342AC1A}"/>
          </ac:spMkLst>
        </pc:spChg>
        <pc:spChg chg="add">
          <ac:chgData name="Studente BIANCHINI Susanna" userId="S::bianchini.susanna.13@icrosai.edu.it::4960e181-4c42-4629-8e5b-3015d8910259" providerId="AD" clId="Web-{10BC75CD-74E4-941A-3C02-3A2AFE1D9D57}" dt="2020-12-07T18:14:19.477" v="1894"/>
          <ac:spMkLst>
            <pc:docMk/>
            <pc:sldMk cId="840963093" sldId="271"/>
            <ac:spMk id="39" creationId="{D6E4FBE1-8E8A-42A6-B693-88C8979D80EA}"/>
          </ac:spMkLst>
        </pc:spChg>
        <pc:spChg chg="add del">
          <ac:chgData name="Studente BIANCHINI Susanna" userId="S::bianchini.susanna.13@icrosai.edu.it::4960e181-4c42-4629-8e5b-3015d8910259" providerId="AD" clId="Web-{10BC75CD-74E4-941A-3C02-3A2AFE1D9D57}" dt="2020-12-07T18:14:05.336" v="1889"/>
          <ac:spMkLst>
            <pc:docMk/>
            <pc:sldMk cId="840963093" sldId="271"/>
            <ac:spMk id="42" creationId="{64F9BF67-14D7-4F9D-A8E4-4BB8DE3512EE}"/>
          </ac:spMkLst>
        </pc:spChg>
        <pc:grpChg chg="add del">
          <ac:chgData name="Studente BIANCHINI Susanna" userId="S::bianchini.susanna.13@icrosai.edu.it::4960e181-4c42-4629-8e5b-3015d8910259" providerId="AD" clId="Web-{10BC75CD-74E4-941A-3C02-3A2AFE1D9D57}" dt="2020-12-07T18:14:05.336" v="1889"/>
          <ac:grpSpMkLst>
            <pc:docMk/>
            <pc:sldMk cId="840963093" sldId="271"/>
            <ac:grpSpMk id="41" creationId="{DDAE397D-2F47-480F-95CA-D5EDB24333CB}"/>
          </ac:grpSpMkLst>
        </pc:grpChg>
        <pc:picChg chg="add del mod">
          <ac:chgData name="Studente BIANCHINI Susanna" userId="S::bianchini.susanna.13@icrosai.edu.it::4960e181-4c42-4629-8e5b-3015d8910259" providerId="AD" clId="Web-{10BC75CD-74E4-941A-3C02-3A2AFE1D9D57}" dt="2020-12-07T17:54:27.102" v="1515"/>
          <ac:picMkLst>
            <pc:docMk/>
            <pc:sldMk cId="840963093" sldId="271"/>
            <ac:picMk id="4" creationId="{7972720D-1426-48D2-A4AF-37C8B59435AE}"/>
          </ac:picMkLst>
        </pc:picChg>
        <pc:picChg chg="add del">
          <ac:chgData name="Studente BIANCHINI Susanna" userId="S::bianchini.susanna.13@icrosai.edu.it::4960e181-4c42-4629-8e5b-3015d8910259" providerId="AD" clId="Web-{10BC75CD-74E4-941A-3C02-3A2AFE1D9D57}" dt="2020-12-07T17:54:38.978" v="1517"/>
          <ac:picMkLst>
            <pc:docMk/>
            <pc:sldMk cId="840963093" sldId="271"/>
            <ac:picMk id="5" creationId="{82122100-504A-4383-A061-848D1DBE71DB}"/>
          </ac:picMkLst>
        </pc:picChg>
        <pc:cxnChg chg="add del">
          <ac:chgData name="Studente BIANCHINI Susanna" userId="S::bianchini.susanna.13@icrosai.edu.it::4960e181-4c42-4629-8e5b-3015d8910259" providerId="AD" clId="Web-{10BC75CD-74E4-941A-3C02-3A2AFE1D9D57}" dt="2020-12-07T17:54:18.554" v="1511"/>
          <ac:cxnSpMkLst>
            <pc:docMk/>
            <pc:sldMk cId="840963093" sldId="271"/>
            <ac:cxnSpMk id="13" creationId="{D598FBE3-48D2-40A2-B7E6-F485834C8213}"/>
          </ac:cxnSpMkLst>
        </pc:cxnChg>
        <pc:cxnChg chg="add del">
          <ac:chgData name="Studente BIANCHINI Susanna" userId="S::bianchini.susanna.13@icrosai.edu.it::4960e181-4c42-4629-8e5b-3015d8910259" providerId="AD" clId="Web-{10BC75CD-74E4-941A-3C02-3A2AFE1D9D57}" dt="2020-12-07T17:54:23.102" v="1513"/>
          <ac:cxnSpMkLst>
            <pc:docMk/>
            <pc:sldMk cId="840963093" sldId="271"/>
            <ac:cxnSpMk id="17" creationId="{9E8E38ED-369A-44C2-B635-0BED0E48A6E8}"/>
          </ac:cxnSpMkLst>
        </pc:cxnChg>
        <pc:cxnChg chg="add del">
          <ac:chgData name="Studente BIANCHINI Susanna" userId="S::bianchini.susanna.13@icrosai.edu.it::4960e181-4c42-4629-8e5b-3015d8910259" providerId="AD" clId="Web-{10BC75CD-74E4-941A-3C02-3A2AFE1D9D57}" dt="2020-12-07T18:12:04.719" v="1873"/>
          <ac:cxnSpMkLst>
            <pc:docMk/>
            <pc:sldMk cId="840963093" sldId="271"/>
            <ac:cxnSpMk id="21" creationId="{2D72A2C9-F3CA-4216-8BAD-FA4C970C3C4E}"/>
          </ac:cxnSpMkLst>
        </pc:cxnChg>
        <pc:cxnChg chg="add del">
          <ac:chgData name="Studente BIANCHINI Susanna" userId="S::bianchini.susanna.13@icrosai.edu.it::4960e181-4c42-4629-8e5b-3015d8910259" providerId="AD" clId="Web-{10BC75CD-74E4-941A-3C02-3A2AFE1D9D57}" dt="2020-12-07T18:12:14.594" v="1877"/>
          <ac:cxnSpMkLst>
            <pc:docMk/>
            <pc:sldMk cId="840963093" sldId="271"/>
            <ac:cxnSpMk id="22" creationId="{F2AE495E-2AAF-4BC1-87A5-331009D82896}"/>
          </ac:cxnSpMkLst>
        </pc:cxnChg>
      </pc:sldChg>
      <pc:sldChg chg="addSp delSp modSp new mod modTransition setBg setClrOvrMap">
        <pc:chgData name="Studente BIANCHINI Susanna" userId="S::bianchini.susanna.13@icrosai.edu.it::4960e181-4c42-4629-8e5b-3015d8910259" providerId="AD" clId="Web-{10BC75CD-74E4-941A-3C02-3A2AFE1D9D57}" dt="2020-12-07T18:24:52.207" v="2126" actId="1076"/>
        <pc:sldMkLst>
          <pc:docMk/>
          <pc:sldMk cId="2875770179" sldId="272"/>
        </pc:sldMkLst>
        <pc:spChg chg="mod">
          <ac:chgData name="Studente BIANCHINI Susanna" userId="S::bianchini.susanna.13@icrosai.edu.it::4960e181-4c42-4629-8e5b-3015d8910259" providerId="AD" clId="Web-{10BC75CD-74E4-941A-3C02-3A2AFE1D9D57}" dt="2020-12-07T18:21:03.332" v="2028" actId="1076"/>
          <ac:spMkLst>
            <pc:docMk/>
            <pc:sldMk cId="2875770179" sldId="272"/>
            <ac:spMk id="2" creationId="{51A5BEEE-1C11-4EB7-B211-85A33BC6D310}"/>
          </ac:spMkLst>
        </pc:spChg>
        <pc:spChg chg="mod">
          <ac:chgData name="Studente BIANCHINI Susanna" userId="S::bianchini.susanna.13@icrosai.edu.it::4960e181-4c42-4629-8e5b-3015d8910259" providerId="AD" clId="Web-{10BC75CD-74E4-941A-3C02-3A2AFE1D9D57}" dt="2020-12-07T18:24:52.207" v="2126" actId="1076"/>
          <ac:spMkLst>
            <pc:docMk/>
            <pc:sldMk cId="2875770179" sldId="272"/>
            <ac:spMk id="3" creationId="{A8A08ABB-B74B-4E10-8B35-1837736AC011}"/>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6" creationId="{07322A9E-F1EC-405E-8971-BA906EFFCCB8}"/>
          </ac:spMkLst>
        </pc:spChg>
        <pc:spChg chg="add del">
          <ac:chgData name="Studente BIANCHINI Susanna" userId="S::bianchini.susanna.13@icrosai.edu.it::4960e181-4c42-4629-8e5b-3015d8910259" providerId="AD" clId="Web-{10BC75CD-74E4-941A-3C02-3A2AFE1D9D57}" dt="2020-12-07T18:19:48.562" v="2014"/>
          <ac:spMkLst>
            <pc:docMk/>
            <pc:sldMk cId="2875770179" sldId="272"/>
            <ac:spMk id="7" creationId="{E20EB187-900F-4AF5-813B-101456D9FD39}"/>
          </ac:spMkLst>
        </pc:spChg>
        <pc:spChg chg="add del">
          <ac:chgData name="Studente BIANCHINI Susanna" userId="S::bianchini.susanna.13@icrosai.edu.it::4960e181-4c42-4629-8e5b-3015d8910259" providerId="AD" clId="Web-{10BC75CD-74E4-941A-3C02-3A2AFE1D9D57}" dt="2020-12-07T18:18:56.636" v="2010"/>
          <ac:spMkLst>
            <pc:docMk/>
            <pc:sldMk cId="2875770179" sldId="272"/>
            <ac:spMk id="9" creationId="{E49CC64F-7275-4E33-961B-0C5CDC439875}"/>
          </ac:spMkLst>
        </pc:spChg>
        <pc:spChg chg="add del">
          <ac:chgData name="Studente BIANCHINI Susanna" userId="S::bianchini.susanna.13@icrosai.edu.it::4960e181-4c42-4629-8e5b-3015d8910259" providerId="AD" clId="Web-{10BC75CD-74E4-941A-3C02-3A2AFE1D9D57}" dt="2020-12-07T18:19:57.953" v="2016"/>
          <ac:spMkLst>
            <pc:docMk/>
            <pc:sldMk cId="2875770179" sldId="272"/>
            <ac:spMk id="10" creationId="{E49CC64F-7275-4E33-961B-0C5CDC439875}"/>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11" creationId="{A5704422-1118-4FD1-95AD-29A064EB80D9}"/>
          </ac:spMkLst>
        </pc:spChg>
        <pc:spChg chg="add del">
          <ac:chgData name="Studente BIANCHINI Susanna" userId="S::bianchini.susanna.13@icrosai.edu.it::4960e181-4c42-4629-8e5b-3015d8910259" providerId="AD" clId="Web-{10BC75CD-74E4-941A-3C02-3A2AFE1D9D57}" dt="2020-12-07T18:20:06.250" v="2018"/>
          <ac:spMkLst>
            <pc:docMk/>
            <pc:sldMk cId="2875770179" sldId="272"/>
            <ac:spMk id="12" creationId="{E20EB187-900F-4AF5-813B-101456D9FD39}"/>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13" creationId="{A88B2AAA-B805-498E-A9E6-98B885855498}"/>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15" creationId="{9B8051E0-19D7-43E1-BFD9-E6DBFEB3A3F1}"/>
          </ac:spMkLst>
        </pc:spChg>
        <pc:spChg chg="add del">
          <ac:chgData name="Studente BIANCHINI Susanna" userId="S::bianchini.susanna.13@icrosai.edu.it::4960e181-4c42-4629-8e5b-3015d8910259" providerId="AD" clId="Web-{10BC75CD-74E4-941A-3C02-3A2AFE1D9D57}" dt="2020-12-07T18:20:12.219" v="2020"/>
          <ac:spMkLst>
            <pc:docMk/>
            <pc:sldMk cId="2875770179" sldId="272"/>
            <ac:spMk id="16" creationId="{233F6408-E1FB-40EE-933F-488D38CCC73F}"/>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17" creationId="{4EDB2B02-86A2-46F5-A4BE-B7D9B10411D6}"/>
          </ac:spMkLst>
        </pc:spChg>
        <pc:spChg chg="add del">
          <ac:chgData name="Studente BIANCHINI Susanna" userId="S::bianchini.susanna.13@icrosai.edu.it::4960e181-4c42-4629-8e5b-3015d8910259" providerId="AD" clId="Web-{10BC75CD-74E4-941A-3C02-3A2AFE1D9D57}" dt="2020-12-07T18:20:12.219" v="2020"/>
          <ac:spMkLst>
            <pc:docMk/>
            <pc:sldMk cId="2875770179" sldId="272"/>
            <ac:spMk id="18" creationId="{F055C0C5-567C-4C02-83F3-B427BC740697}"/>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19" creationId="{43954639-FB5D-41F4-9560-6F6DFE778425}"/>
          </ac:spMkLst>
        </pc:spChg>
        <pc:spChg chg="add del">
          <ac:chgData name="Studente BIANCHINI Susanna" userId="S::bianchini.susanna.13@icrosai.edu.it::4960e181-4c42-4629-8e5b-3015d8910259" providerId="AD" clId="Web-{10BC75CD-74E4-941A-3C02-3A2AFE1D9D57}" dt="2020-12-07T18:20:12.219" v="2020"/>
          <ac:spMkLst>
            <pc:docMk/>
            <pc:sldMk cId="2875770179" sldId="272"/>
            <ac:spMk id="20" creationId="{E48B6BD6-5DED-4B86-A4B3-D35037F68FC4}"/>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21" creationId="{E898931C-0323-41FA-A036-20F818B1FF81}"/>
          </ac:spMkLst>
        </pc:spChg>
        <pc:spChg chg="add del">
          <ac:chgData name="Studente BIANCHINI Susanna" userId="S::bianchini.susanna.13@icrosai.edu.it::4960e181-4c42-4629-8e5b-3015d8910259" providerId="AD" clId="Web-{10BC75CD-74E4-941A-3C02-3A2AFE1D9D57}" dt="2020-12-07T18:20:19.626" v="2022"/>
          <ac:spMkLst>
            <pc:docMk/>
            <pc:sldMk cId="2875770179" sldId="272"/>
            <ac:spMk id="22" creationId="{BCC55ACC-A2F6-403C-A3A4-D59B3734D45F}"/>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23" creationId="{89AFE9DD-0792-4B98-B4EB-97ACA17E6AA8}"/>
          </ac:spMkLst>
        </pc:spChg>
        <pc:spChg chg="add del">
          <ac:chgData name="Studente BIANCHINI Susanna" userId="S::bianchini.susanna.13@icrosai.edu.it::4960e181-4c42-4629-8e5b-3015d8910259" providerId="AD" clId="Web-{10BC75CD-74E4-941A-3C02-3A2AFE1D9D57}" dt="2020-12-07T18:20:38.706" v="2024"/>
          <ac:spMkLst>
            <pc:docMk/>
            <pc:sldMk cId="2875770179" sldId="272"/>
            <ac:spMk id="24" creationId="{7CA0DAA6-33B8-4A25-810D-2F4D816FB40E}"/>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25" creationId="{3981F5C4-9AE1-404E-AF44-A4E6DB374F9D}"/>
          </ac:spMkLst>
        </pc:spChg>
        <pc:spChg chg="add">
          <ac:chgData name="Studente BIANCHINI Susanna" userId="S::bianchini.susanna.13@icrosai.edu.it::4960e181-4c42-4629-8e5b-3015d8910259" providerId="AD" clId="Web-{10BC75CD-74E4-941A-3C02-3A2AFE1D9D57}" dt="2020-12-07T18:20:38.721" v="2025"/>
          <ac:spMkLst>
            <pc:docMk/>
            <pc:sldMk cId="2875770179" sldId="272"/>
            <ac:spMk id="26" creationId="{0F41BE9E-54D9-43DC-8B31-58B59587026C}"/>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27" creationId="{763C1781-8726-4FAC-8C45-FF40376BE409}"/>
          </ac:spMkLst>
        </pc:spChg>
        <pc:spChg chg="add">
          <ac:chgData name="Studente BIANCHINI Susanna" userId="S::bianchini.susanna.13@icrosai.edu.it::4960e181-4c42-4629-8e5b-3015d8910259" providerId="AD" clId="Web-{10BC75CD-74E4-941A-3C02-3A2AFE1D9D57}" dt="2020-12-07T18:20:38.721" v="2025"/>
          <ac:spMkLst>
            <pc:docMk/>
            <pc:sldMk cId="2875770179" sldId="272"/>
            <ac:spMk id="28" creationId="{58D818E7-E6E3-4781-BB38-A9FEAD3A471A}"/>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29" creationId="{301491B5-56C7-43DC-A3D9-861EECCA056A}"/>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31" creationId="{237E2353-22DF-46E0-A200-FB30F8F394E2}"/>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33" creationId="{DD6138DB-057B-45F7-A5F4-E7BFDA20D02C}"/>
          </ac:spMkLst>
        </pc:spChg>
        <pc:spChg chg="add del">
          <ac:chgData name="Studente BIANCHINI Susanna" userId="S::bianchini.susanna.13@icrosai.edu.it::4960e181-4c42-4629-8e5b-3015d8910259" providerId="AD" clId="Web-{10BC75CD-74E4-941A-3C02-3A2AFE1D9D57}" dt="2020-12-07T18:19:00.777" v="2012"/>
          <ac:spMkLst>
            <pc:docMk/>
            <pc:sldMk cId="2875770179" sldId="272"/>
            <ac:spMk id="35" creationId="{79A54AB1-B64F-4843-BFAB-81CB74E66B65}"/>
          </ac:spMkLst>
        </pc:spChg>
        <pc:picChg chg="add mod ord">
          <ac:chgData name="Studente BIANCHINI Susanna" userId="S::bianchini.susanna.13@icrosai.edu.it::4960e181-4c42-4629-8e5b-3015d8910259" providerId="AD" clId="Web-{10BC75CD-74E4-941A-3C02-3A2AFE1D9D57}" dt="2020-12-07T18:20:38.721" v="2025"/>
          <ac:picMkLst>
            <pc:docMk/>
            <pc:sldMk cId="2875770179" sldId="272"/>
            <ac:picMk id="4" creationId="{80110B1C-B4E9-45AD-9F91-606E3F141E25}"/>
          </ac:picMkLst>
        </pc:picChg>
        <pc:cxnChg chg="add del">
          <ac:chgData name="Studente BIANCHINI Susanna" userId="S::bianchini.susanna.13@icrosai.edu.it::4960e181-4c42-4629-8e5b-3015d8910259" providerId="AD" clId="Web-{10BC75CD-74E4-941A-3C02-3A2AFE1D9D57}" dt="2020-12-07T18:19:48.562" v="2014"/>
          <ac:cxnSpMkLst>
            <pc:docMk/>
            <pc:sldMk cId="2875770179" sldId="272"/>
            <ac:cxnSpMk id="8" creationId="{624D17C8-E9C2-48A4-AA36-D7048A6CCC41}"/>
          </ac:cxnSpMkLst>
        </pc:cxnChg>
        <pc:cxnChg chg="add del">
          <ac:chgData name="Studente BIANCHINI Susanna" userId="S::bianchini.susanna.13@icrosai.edu.it::4960e181-4c42-4629-8e5b-3015d8910259" providerId="AD" clId="Web-{10BC75CD-74E4-941A-3C02-3A2AFE1D9D57}" dt="2020-12-07T18:20:06.250" v="2018"/>
          <ac:cxnSpMkLst>
            <pc:docMk/>
            <pc:sldMk cId="2875770179" sldId="272"/>
            <ac:cxnSpMk id="14" creationId="{624D17C8-E9C2-48A4-AA36-D7048A6CCC41}"/>
          </ac:cxnSpMkLst>
        </pc:cxnChg>
      </pc:sldChg>
    </pc:docChg>
  </pc:docChgLst>
  <pc:docChgLst>
    <pc:chgData name="Studente SIRIGATTI Zoe" userId="S::sirigatti.zoe.13@icrosai.edu.it::97594298-310b-4208-8bf7-89caec187eb7" providerId="AD" clId="Web-{86D3942A-8AD9-5673-F69E-8DE26712680D}"/>
    <pc:docChg chg="modSld">
      <pc:chgData name="Studente SIRIGATTI Zoe" userId="S::sirigatti.zoe.13@icrosai.edu.it::97594298-310b-4208-8bf7-89caec187eb7" providerId="AD" clId="Web-{86D3942A-8AD9-5673-F69E-8DE26712680D}" dt="2020-12-08T15:13:26.539" v="5" actId="1076"/>
      <pc:docMkLst>
        <pc:docMk/>
      </pc:docMkLst>
      <pc:sldChg chg="addSp modSp modMedia addAnim">
        <pc:chgData name="Studente SIRIGATTI Zoe" userId="S::sirigatti.zoe.13@icrosai.edu.it::97594298-310b-4208-8bf7-89caec187eb7" providerId="AD" clId="Web-{86D3942A-8AD9-5673-F69E-8DE26712680D}" dt="2020-12-08T15:06:52.669" v="3" actId="1076"/>
        <pc:sldMkLst>
          <pc:docMk/>
          <pc:sldMk cId="2242967355" sldId="260"/>
        </pc:sldMkLst>
        <pc:picChg chg="add mod">
          <ac:chgData name="Studente SIRIGATTI Zoe" userId="S::sirigatti.zoe.13@icrosai.edu.it::97594298-310b-4208-8bf7-89caec187eb7" providerId="AD" clId="Web-{86D3942A-8AD9-5673-F69E-8DE26712680D}" dt="2020-12-08T15:06:52.669" v="3" actId="1076"/>
          <ac:picMkLst>
            <pc:docMk/>
            <pc:sldMk cId="2242967355" sldId="260"/>
            <ac:picMk id="4" creationId="{58E64267-6794-4961-B027-69464E8985D1}"/>
          </ac:picMkLst>
        </pc:picChg>
      </pc:sldChg>
      <pc:sldChg chg="addSp modSp modMedia addAnim">
        <pc:chgData name="Studente SIRIGATTI Zoe" userId="S::sirigatti.zoe.13@icrosai.edu.it::97594298-310b-4208-8bf7-89caec187eb7" providerId="AD" clId="Web-{86D3942A-8AD9-5673-F69E-8DE26712680D}" dt="2020-12-08T15:13:26.539" v="5" actId="1076"/>
        <pc:sldMkLst>
          <pc:docMk/>
          <pc:sldMk cId="2875770179" sldId="272"/>
        </pc:sldMkLst>
        <pc:picChg chg="add mod">
          <ac:chgData name="Studente SIRIGATTI Zoe" userId="S::sirigatti.zoe.13@icrosai.edu.it::97594298-310b-4208-8bf7-89caec187eb7" providerId="AD" clId="Web-{86D3942A-8AD9-5673-F69E-8DE26712680D}" dt="2020-12-08T15:13:26.539" v="5" actId="1076"/>
          <ac:picMkLst>
            <pc:docMk/>
            <pc:sldMk cId="2875770179" sldId="272"/>
            <ac:picMk id="5" creationId="{91456F64-E74C-45E4-AD30-2914CC774D9C}"/>
          </ac:picMkLst>
        </pc:picChg>
      </pc:sldChg>
    </pc:docChg>
  </pc:docChgLst>
  <pc:docChgLst>
    <pc:chgData name="Studente BIANCHINI Susanna" userId="S::bianchini.susanna.13@icrosai.edu.it::4960e181-4c42-4629-8e5b-3015d8910259" providerId="AD" clId="Web-{28616877-7B11-3CD3-DD5F-78644E0F36FA}"/>
    <pc:docChg chg="modSld">
      <pc:chgData name="Studente BIANCHINI Susanna" userId="S::bianchini.susanna.13@icrosai.edu.it::4960e181-4c42-4629-8e5b-3015d8910259" providerId="AD" clId="Web-{28616877-7B11-3CD3-DD5F-78644E0F36FA}" dt="2020-12-09T20:04:51.433" v="46" actId="1076"/>
      <pc:docMkLst>
        <pc:docMk/>
      </pc:docMkLst>
      <pc:sldChg chg="modSp">
        <pc:chgData name="Studente BIANCHINI Susanna" userId="S::bianchini.susanna.13@icrosai.edu.it::4960e181-4c42-4629-8e5b-3015d8910259" providerId="AD" clId="Web-{28616877-7B11-3CD3-DD5F-78644E0F36FA}" dt="2020-12-09T20:03:13.227" v="31" actId="1076"/>
        <pc:sldMkLst>
          <pc:docMk/>
          <pc:sldMk cId="2242967355" sldId="260"/>
        </pc:sldMkLst>
        <pc:spChg chg="mod">
          <ac:chgData name="Studente BIANCHINI Susanna" userId="S::bianchini.susanna.13@icrosai.edu.it::4960e181-4c42-4629-8e5b-3015d8910259" providerId="AD" clId="Web-{28616877-7B11-3CD3-DD5F-78644E0F36FA}" dt="2020-12-09T20:02:47.429" v="23" actId="20577"/>
          <ac:spMkLst>
            <pc:docMk/>
            <pc:sldMk cId="2242967355" sldId="260"/>
            <ac:spMk id="2" creationId="{7E1B59C6-9982-442B-AC1A-31C9603F8652}"/>
          </ac:spMkLst>
        </pc:spChg>
        <pc:spChg chg="mod">
          <ac:chgData name="Studente BIANCHINI Susanna" userId="S::bianchini.susanna.13@icrosai.edu.it::4960e181-4c42-4629-8e5b-3015d8910259" providerId="AD" clId="Web-{28616877-7B11-3CD3-DD5F-78644E0F36FA}" dt="2020-12-09T20:03:13.227" v="31" actId="1076"/>
          <ac:spMkLst>
            <pc:docMk/>
            <pc:sldMk cId="2242967355" sldId="260"/>
            <ac:spMk id="3" creationId="{FD791468-B860-451E-9590-57897B068A52}"/>
          </ac:spMkLst>
        </pc:spChg>
      </pc:sldChg>
      <pc:sldChg chg="modSp">
        <pc:chgData name="Studente BIANCHINI Susanna" userId="S::bianchini.susanna.13@icrosai.edu.it::4960e181-4c42-4629-8e5b-3015d8910259" providerId="AD" clId="Web-{28616877-7B11-3CD3-DD5F-78644E0F36FA}" dt="2020-12-09T20:04:25.932" v="42" actId="20577"/>
        <pc:sldMkLst>
          <pc:docMk/>
          <pc:sldMk cId="1111743048" sldId="261"/>
        </pc:sldMkLst>
        <pc:spChg chg="mod">
          <ac:chgData name="Studente BIANCHINI Susanna" userId="S::bianchini.susanna.13@icrosai.edu.it::4960e181-4c42-4629-8e5b-3015d8910259" providerId="AD" clId="Web-{28616877-7B11-3CD3-DD5F-78644E0F36FA}" dt="2020-12-09T20:04:25.932" v="42" actId="20577"/>
          <ac:spMkLst>
            <pc:docMk/>
            <pc:sldMk cId="1111743048" sldId="261"/>
            <ac:spMk id="2" creationId="{BB30CFDE-CBBE-4647-BF7F-6E4E71ED8F74}"/>
          </ac:spMkLst>
        </pc:spChg>
      </pc:sldChg>
      <pc:sldChg chg="modSp">
        <pc:chgData name="Studente BIANCHINI Susanna" userId="S::bianchini.susanna.13@icrosai.edu.it::4960e181-4c42-4629-8e5b-3015d8910259" providerId="AD" clId="Web-{28616877-7B11-3CD3-DD5F-78644E0F36FA}" dt="2020-12-09T20:04:51.433" v="46" actId="1076"/>
        <pc:sldMkLst>
          <pc:docMk/>
          <pc:sldMk cId="1080329880" sldId="266"/>
        </pc:sldMkLst>
        <pc:spChg chg="mod">
          <ac:chgData name="Studente BIANCHINI Susanna" userId="S::bianchini.susanna.13@icrosai.edu.it::4960e181-4c42-4629-8e5b-3015d8910259" providerId="AD" clId="Web-{28616877-7B11-3CD3-DD5F-78644E0F36FA}" dt="2020-12-09T20:04:46.620" v="45" actId="1076"/>
          <ac:spMkLst>
            <pc:docMk/>
            <pc:sldMk cId="1080329880" sldId="266"/>
            <ac:spMk id="2" creationId="{541AA6C5-1726-4565-ABE2-5F5DCADA8BA6}"/>
          </ac:spMkLst>
        </pc:spChg>
        <pc:spChg chg="mod">
          <ac:chgData name="Studente BIANCHINI Susanna" userId="S::bianchini.susanna.13@icrosai.edu.it::4960e181-4c42-4629-8e5b-3015d8910259" providerId="AD" clId="Web-{28616877-7B11-3CD3-DD5F-78644E0F36FA}" dt="2020-12-09T20:04:51.433" v="46" actId="1076"/>
          <ac:spMkLst>
            <pc:docMk/>
            <pc:sldMk cId="1080329880" sldId="266"/>
            <ac:spMk id="3" creationId="{C237D8B5-C663-49E6-90A1-D98DD4EA6043}"/>
          </ac:spMkLst>
        </pc:spChg>
      </pc:sldChg>
    </pc:docChg>
  </pc:docChgLst>
  <pc:docChgLst>
    <pc:chgData name="Studente ADIKA Nur" userId="S::adika.nur.13@icrosai.edu.it::4f242426-b05e-481d-876f-f22ed31932b0" providerId="AD" clId="Web-{08EA407F-00E9-ABF8-9E36-5C68582C68B9}"/>
    <pc:docChg chg="addSld delSld modSld">
      <pc:chgData name="Studente ADIKA Nur" userId="S::adika.nur.13@icrosai.edu.it::4f242426-b05e-481d-876f-f22ed31932b0" providerId="AD" clId="Web-{08EA407F-00E9-ABF8-9E36-5C68582C68B9}" dt="2020-12-06T18:52:00.959" v="49" actId="14100"/>
      <pc:docMkLst>
        <pc:docMk/>
      </pc:docMkLst>
      <pc:sldChg chg="modSp">
        <pc:chgData name="Studente ADIKA Nur" userId="S::adika.nur.13@icrosai.edu.it::4f242426-b05e-481d-876f-f22ed31932b0" providerId="AD" clId="Web-{08EA407F-00E9-ABF8-9E36-5C68582C68B9}" dt="2020-12-06T18:52:00.959" v="49" actId="14100"/>
        <pc:sldMkLst>
          <pc:docMk/>
          <pc:sldMk cId="2242967355" sldId="260"/>
        </pc:sldMkLst>
        <pc:spChg chg="mod">
          <ac:chgData name="Studente ADIKA Nur" userId="S::adika.nur.13@icrosai.edu.it::4f242426-b05e-481d-876f-f22ed31932b0" providerId="AD" clId="Web-{08EA407F-00E9-ABF8-9E36-5C68582C68B9}" dt="2020-12-06T18:52:00.959" v="49" actId="14100"/>
          <ac:spMkLst>
            <pc:docMk/>
            <pc:sldMk cId="2242967355" sldId="260"/>
            <ac:spMk id="3" creationId="{FD791468-B860-451E-9590-57897B068A52}"/>
          </ac:spMkLst>
        </pc:spChg>
      </pc:sldChg>
      <pc:sldChg chg="modSp new del">
        <pc:chgData name="Studente ADIKA Nur" userId="S::adika.nur.13@icrosai.edu.it::4f242426-b05e-481d-876f-f22ed31932b0" providerId="AD" clId="Web-{08EA407F-00E9-ABF8-9E36-5C68582C68B9}" dt="2020-12-06T18:41:12.961" v="44"/>
        <pc:sldMkLst>
          <pc:docMk/>
          <pc:sldMk cId="2419104034" sldId="264"/>
        </pc:sldMkLst>
        <pc:spChg chg="mod">
          <ac:chgData name="Studente ADIKA Nur" userId="S::adika.nur.13@icrosai.edu.it::4f242426-b05e-481d-876f-f22ed31932b0" providerId="AD" clId="Web-{08EA407F-00E9-ABF8-9E36-5C68582C68B9}" dt="2020-12-06T18:41:07.742" v="41" actId="20577"/>
          <ac:spMkLst>
            <pc:docMk/>
            <pc:sldMk cId="2419104034" sldId="264"/>
            <ac:spMk id="2" creationId="{231CEF6A-B80F-4ECD-BB83-1EC891986AC3}"/>
          </ac:spMkLst>
        </pc:spChg>
      </pc:sldChg>
    </pc:docChg>
  </pc:docChgLst>
  <pc:docChgLst>
    <pc:chgData name="Studente GUERRA Matilde" userId="S::guerra.matilde.13@icrosai.edu.it::9dfccaf2-e903-4586-81f8-974b53131b0a" providerId="AD" clId="Web-{BE174178-C889-BAAD-79A6-5E4BA419825A}"/>
    <pc:docChg chg="modSld">
      <pc:chgData name="Studente GUERRA Matilde" userId="S::guerra.matilde.13@icrosai.edu.it::9dfccaf2-e903-4586-81f8-974b53131b0a" providerId="AD" clId="Web-{BE174178-C889-BAAD-79A6-5E4BA419825A}" dt="2020-12-06T13:33:45.738" v="493"/>
      <pc:docMkLst>
        <pc:docMk/>
      </pc:docMkLst>
      <pc:sldChg chg="addSp delSp modSp mod setBg setClrOvrMap">
        <pc:chgData name="Studente GUERRA Matilde" userId="S::guerra.matilde.13@icrosai.edu.it::9dfccaf2-e903-4586-81f8-974b53131b0a" providerId="AD" clId="Web-{BE174178-C889-BAAD-79A6-5E4BA419825A}" dt="2020-12-06T13:33:45.738" v="493"/>
        <pc:sldMkLst>
          <pc:docMk/>
          <pc:sldMk cId="1111743048" sldId="261"/>
        </pc:sldMkLst>
        <pc:spChg chg="mod">
          <ac:chgData name="Studente GUERRA Matilde" userId="S::guerra.matilde.13@icrosai.edu.it::9dfccaf2-e903-4586-81f8-974b53131b0a" providerId="AD" clId="Web-{BE174178-C889-BAAD-79A6-5E4BA419825A}" dt="2020-12-06T13:33:45.738" v="493"/>
          <ac:spMkLst>
            <pc:docMk/>
            <pc:sldMk cId="1111743048" sldId="261"/>
            <ac:spMk id="2" creationId="{BB30CFDE-CBBE-4647-BF7F-6E4E71ED8F74}"/>
          </ac:spMkLst>
        </pc:spChg>
        <pc:spChg chg="mod">
          <ac:chgData name="Studente GUERRA Matilde" userId="S::guerra.matilde.13@icrosai.edu.it::9dfccaf2-e903-4586-81f8-974b53131b0a" providerId="AD" clId="Web-{BE174178-C889-BAAD-79A6-5E4BA419825A}" dt="2020-12-06T13:33:45.738" v="493"/>
          <ac:spMkLst>
            <pc:docMk/>
            <pc:sldMk cId="1111743048" sldId="261"/>
            <ac:spMk id="3" creationId="{DDA5B143-2685-4B0D-8FCF-866BBAD00803}"/>
          </ac:spMkLst>
        </pc:spChg>
        <pc:spChg chg="add">
          <ac:chgData name="Studente GUERRA Matilde" userId="S::guerra.matilde.13@icrosai.edu.it::9dfccaf2-e903-4586-81f8-974b53131b0a" providerId="AD" clId="Web-{BE174178-C889-BAAD-79A6-5E4BA419825A}" dt="2020-12-06T13:33:45.738" v="493"/>
          <ac:spMkLst>
            <pc:docMk/>
            <pc:sldMk cId="1111743048" sldId="261"/>
            <ac:spMk id="5" creationId="{AD72D4D1-076F-49D3-9889-EFC4F6D7CA66}"/>
          </ac:spMkLst>
        </pc:spChg>
        <pc:spChg chg="add del">
          <ac:chgData name="Studente GUERRA Matilde" userId="S::guerra.matilde.13@icrosai.edu.it::9dfccaf2-e903-4586-81f8-974b53131b0a" providerId="AD" clId="Web-{BE174178-C889-BAAD-79A6-5E4BA419825A}" dt="2020-12-06T13:33:45.738" v="492"/>
          <ac:spMkLst>
            <pc:docMk/>
            <pc:sldMk cId="1111743048" sldId="261"/>
            <ac:spMk id="8" creationId="{70DFC902-7D23-471A-B557-B6B6917D7A0D}"/>
          </ac:spMkLst>
        </pc:spChg>
        <pc:spChg chg="add del">
          <ac:chgData name="Studente GUERRA Matilde" userId="S::guerra.matilde.13@icrosai.edu.it::9dfccaf2-e903-4586-81f8-974b53131b0a" providerId="AD" clId="Web-{BE174178-C889-BAAD-79A6-5E4BA419825A}" dt="2020-12-06T13:33:45.738" v="492"/>
          <ac:spMkLst>
            <pc:docMk/>
            <pc:sldMk cId="1111743048" sldId="261"/>
            <ac:spMk id="10" creationId="{A55D5633-D557-4DCA-982C-FF36EB7A1C00}"/>
          </ac:spMkLst>
        </pc:spChg>
        <pc:spChg chg="add del">
          <ac:chgData name="Studente GUERRA Matilde" userId="S::guerra.matilde.13@icrosai.edu.it::9dfccaf2-e903-4586-81f8-974b53131b0a" providerId="AD" clId="Web-{BE174178-C889-BAAD-79A6-5E4BA419825A}" dt="2020-12-06T13:33:45.738" v="492"/>
          <ac:spMkLst>
            <pc:docMk/>
            <pc:sldMk cId="1111743048" sldId="261"/>
            <ac:spMk id="12" creationId="{450D3AD2-FA80-415F-A9CE-54D884561CD7}"/>
          </ac:spMkLst>
        </pc:spChg>
        <pc:cxnChg chg="add">
          <ac:chgData name="Studente GUERRA Matilde" userId="S::guerra.matilde.13@icrosai.edu.it::9dfccaf2-e903-4586-81f8-974b53131b0a" providerId="AD" clId="Web-{BE174178-C889-BAAD-79A6-5E4BA419825A}" dt="2020-12-06T13:33:45.738" v="493"/>
          <ac:cxnSpMkLst>
            <pc:docMk/>
            <pc:sldMk cId="1111743048" sldId="261"/>
            <ac:cxnSpMk id="6" creationId="{2D72A2C9-F3CA-4216-8BAD-FA4C970C3C4E}"/>
          </ac:cxnSpMkLst>
        </pc:cxnChg>
      </pc:sldChg>
    </pc:docChg>
  </pc:docChgLst>
  <pc:docChgLst>
    <pc:chgData name="Studente BIANCHINI Susanna" userId="S::bianchini.susanna.13@icrosai.edu.it::4960e181-4c42-4629-8e5b-3015d8910259" providerId="AD" clId="Web-{5F1A56C9-5697-CC73-A1BE-A20790B3C76F}"/>
    <pc:docChg chg="modSld">
      <pc:chgData name="Studente BIANCHINI Susanna" userId="S::bianchini.susanna.13@icrosai.edu.it::4960e181-4c42-4629-8e5b-3015d8910259" providerId="AD" clId="Web-{5F1A56C9-5697-CC73-A1BE-A20790B3C76F}" dt="2020-12-08T11:25:43.646" v="30" actId="20577"/>
      <pc:docMkLst>
        <pc:docMk/>
      </pc:docMkLst>
      <pc:sldChg chg="modSp">
        <pc:chgData name="Studente BIANCHINI Susanna" userId="S::bianchini.susanna.13@icrosai.edu.it::4960e181-4c42-4629-8e5b-3015d8910259" providerId="AD" clId="Web-{5F1A56C9-5697-CC73-A1BE-A20790B3C76F}" dt="2020-12-08T10:12:46.319" v="4" actId="20577"/>
        <pc:sldMkLst>
          <pc:docMk/>
          <pc:sldMk cId="2606868941" sldId="268"/>
        </pc:sldMkLst>
        <pc:spChg chg="mod">
          <ac:chgData name="Studente BIANCHINI Susanna" userId="S::bianchini.susanna.13@icrosai.edu.it::4960e181-4c42-4629-8e5b-3015d8910259" providerId="AD" clId="Web-{5F1A56C9-5697-CC73-A1BE-A20790B3C76F}" dt="2020-12-08T10:12:46.319" v="4" actId="20577"/>
          <ac:spMkLst>
            <pc:docMk/>
            <pc:sldMk cId="2606868941" sldId="268"/>
            <ac:spMk id="3" creationId="{68C20FEE-855D-4FAE-A3F7-05D4431A5673}"/>
          </ac:spMkLst>
        </pc:spChg>
      </pc:sldChg>
      <pc:sldChg chg="modSp">
        <pc:chgData name="Studente BIANCHINI Susanna" userId="S::bianchini.susanna.13@icrosai.edu.it::4960e181-4c42-4629-8e5b-3015d8910259" providerId="AD" clId="Web-{5F1A56C9-5697-CC73-A1BE-A20790B3C76F}" dt="2020-12-08T10:14:43.732" v="18" actId="20577"/>
        <pc:sldMkLst>
          <pc:docMk/>
          <pc:sldMk cId="1995360701" sldId="270"/>
        </pc:sldMkLst>
        <pc:spChg chg="mod">
          <ac:chgData name="Studente BIANCHINI Susanna" userId="S::bianchini.susanna.13@icrosai.edu.it::4960e181-4c42-4629-8e5b-3015d8910259" providerId="AD" clId="Web-{5F1A56C9-5697-CC73-A1BE-A20790B3C76F}" dt="2020-12-08T10:14:43.732" v="18" actId="20577"/>
          <ac:spMkLst>
            <pc:docMk/>
            <pc:sldMk cId="1995360701" sldId="270"/>
            <ac:spMk id="3" creationId="{D31A5B18-12FC-4C2E-8A9D-CE77BCCF37E1}"/>
          </ac:spMkLst>
        </pc:spChg>
      </pc:sldChg>
      <pc:sldChg chg="modSp">
        <pc:chgData name="Studente BIANCHINI Susanna" userId="S::bianchini.susanna.13@icrosai.edu.it::4960e181-4c42-4629-8e5b-3015d8910259" providerId="AD" clId="Web-{5F1A56C9-5697-CC73-A1BE-A20790B3C76F}" dt="2020-12-08T11:25:43.646" v="29" actId="20577"/>
        <pc:sldMkLst>
          <pc:docMk/>
          <pc:sldMk cId="2875770179" sldId="272"/>
        </pc:sldMkLst>
        <pc:spChg chg="mod">
          <ac:chgData name="Studente BIANCHINI Susanna" userId="S::bianchini.susanna.13@icrosai.edu.it::4960e181-4c42-4629-8e5b-3015d8910259" providerId="AD" clId="Web-{5F1A56C9-5697-CC73-A1BE-A20790B3C76F}" dt="2020-12-08T11:25:43.646" v="29" actId="20577"/>
          <ac:spMkLst>
            <pc:docMk/>
            <pc:sldMk cId="2875770179" sldId="272"/>
            <ac:spMk id="3" creationId="{A8A08ABB-B74B-4E10-8B35-1837736AC011}"/>
          </ac:spMkLst>
        </pc:spChg>
      </pc:sldChg>
    </pc:docChg>
  </pc:docChgLst>
  <pc:docChgLst>
    <pc:chgData name="Studente BIANCHINI Susanna" userId="S::bianchini.susanna.13@icrosai.edu.it::4960e181-4c42-4629-8e5b-3015d8910259" providerId="AD" clId="Web-{167D1985-C746-A94B-9CC2-0BB298766771}"/>
    <pc:docChg chg="modSld">
      <pc:chgData name="Studente BIANCHINI Susanna" userId="S::bianchini.susanna.13@icrosai.edu.it::4960e181-4c42-4629-8e5b-3015d8910259" providerId="AD" clId="Web-{167D1985-C746-A94B-9CC2-0BB298766771}" dt="2020-12-05T15:15:48.444" v="17" actId="20577"/>
      <pc:docMkLst>
        <pc:docMk/>
      </pc:docMkLst>
      <pc:sldChg chg="modSp">
        <pc:chgData name="Studente BIANCHINI Susanna" userId="S::bianchini.susanna.13@icrosai.edu.it::4960e181-4c42-4629-8e5b-3015d8910259" providerId="AD" clId="Web-{167D1985-C746-A94B-9CC2-0BB298766771}" dt="2020-12-05T15:15:48.444" v="16" actId="20577"/>
        <pc:sldMkLst>
          <pc:docMk/>
          <pc:sldMk cId="3962583941" sldId="256"/>
        </pc:sldMkLst>
        <pc:spChg chg="mod">
          <ac:chgData name="Studente BIANCHINI Susanna" userId="S::bianchini.susanna.13@icrosai.edu.it::4960e181-4c42-4629-8e5b-3015d8910259" providerId="AD" clId="Web-{167D1985-C746-A94B-9CC2-0BB298766771}" dt="2020-12-05T15:15:48.444" v="16" actId="20577"/>
          <ac:spMkLst>
            <pc:docMk/>
            <pc:sldMk cId="3962583941" sldId="256"/>
            <ac:spMk id="3" creationId="{00000000-0000-0000-0000-000000000000}"/>
          </ac:spMkLst>
        </pc:spChg>
      </pc:sldChg>
    </pc:docChg>
  </pc:docChgLst>
  <pc:docChgLst>
    <pc:chgData name="Studente GUERRA Matilde" userId="S::guerra.matilde.13@icrosai.edu.it::9dfccaf2-e903-4586-81f8-974b53131b0a" providerId="AD" clId="Web-{59FF6D5F-958E-FC4C-493C-F6D786A19195}"/>
    <pc:docChg chg="modSld">
      <pc:chgData name="Studente GUERRA Matilde" userId="S::guerra.matilde.13@icrosai.edu.it::9dfccaf2-e903-4586-81f8-974b53131b0a" providerId="AD" clId="Web-{59FF6D5F-958E-FC4C-493C-F6D786A19195}" dt="2020-12-09T19:57:12.303" v="10" actId="1076"/>
      <pc:docMkLst>
        <pc:docMk/>
      </pc:docMkLst>
      <pc:sldChg chg="modSp">
        <pc:chgData name="Studente GUERRA Matilde" userId="S::guerra.matilde.13@icrosai.edu.it::9dfccaf2-e903-4586-81f8-974b53131b0a" providerId="AD" clId="Web-{59FF6D5F-958E-FC4C-493C-F6D786A19195}" dt="2020-12-09T19:57:12.303" v="10" actId="1076"/>
        <pc:sldMkLst>
          <pc:docMk/>
          <pc:sldMk cId="1111743048" sldId="261"/>
        </pc:sldMkLst>
        <pc:picChg chg="mod">
          <ac:chgData name="Studente GUERRA Matilde" userId="S::guerra.matilde.13@icrosai.edu.it::9dfccaf2-e903-4586-81f8-974b53131b0a" providerId="AD" clId="Web-{59FF6D5F-958E-FC4C-493C-F6D786A19195}" dt="2020-12-09T19:57:12.303" v="10" actId="1076"/>
          <ac:picMkLst>
            <pc:docMk/>
            <pc:sldMk cId="1111743048" sldId="261"/>
            <ac:picMk id="5" creationId="{87974BD5-8D76-4D52-8A71-F2CF4C0DEADD}"/>
          </ac:picMkLst>
        </pc:picChg>
        <pc:picChg chg="mod">
          <ac:chgData name="Studente GUERRA Matilde" userId="S::guerra.matilde.13@icrosai.edu.it::9dfccaf2-e903-4586-81f8-974b53131b0a" providerId="AD" clId="Web-{59FF6D5F-958E-FC4C-493C-F6D786A19195}" dt="2020-12-09T19:57:00.756" v="8" actId="1076"/>
          <ac:picMkLst>
            <pc:docMk/>
            <pc:sldMk cId="1111743048" sldId="261"/>
            <ac:picMk id="6" creationId="{E6AD8A11-46DE-4937-A371-F5FE003EE8D9}"/>
          </ac:picMkLst>
        </pc:picChg>
      </pc:sldChg>
      <pc:sldChg chg="addSp modSp modMedia addAnim">
        <pc:chgData name="Studente GUERRA Matilde" userId="S::guerra.matilde.13@icrosai.edu.it::9dfccaf2-e903-4586-81f8-974b53131b0a" providerId="AD" clId="Web-{59FF6D5F-958E-FC4C-493C-F6D786A19195}" dt="2020-12-09T19:56:39.677" v="5" actId="1076"/>
        <pc:sldMkLst>
          <pc:docMk/>
          <pc:sldMk cId="68642569" sldId="265"/>
        </pc:sldMkLst>
        <pc:picChg chg="add mod">
          <ac:chgData name="Studente GUERRA Matilde" userId="S::guerra.matilde.13@icrosai.edu.it::9dfccaf2-e903-4586-81f8-974b53131b0a" providerId="AD" clId="Web-{59FF6D5F-958E-FC4C-493C-F6D786A19195}" dt="2020-12-09T19:56:39.677" v="5" actId="1076"/>
          <ac:picMkLst>
            <pc:docMk/>
            <pc:sldMk cId="68642569" sldId="265"/>
            <ac:picMk id="4" creationId="{EE132583-7D9B-4733-8115-4D3B09E6909F}"/>
          </ac:picMkLst>
        </pc:picChg>
      </pc:sldChg>
      <pc:sldChg chg="addSp modSp modMedia addAnim">
        <pc:chgData name="Studente GUERRA Matilde" userId="S::guerra.matilde.13@icrosai.edu.it::9dfccaf2-e903-4586-81f8-974b53131b0a" providerId="AD" clId="Web-{59FF6D5F-958E-FC4C-493C-F6D786A19195}" dt="2020-12-09T19:55:41.269" v="1" actId="1076"/>
        <pc:sldMkLst>
          <pc:docMk/>
          <pc:sldMk cId="1995360701" sldId="270"/>
        </pc:sldMkLst>
        <pc:picChg chg="add mod">
          <ac:chgData name="Studente GUERRA Matilde" userId="S::guerra.matilde.13@icrosai.edu.it::9dfccaf2-e903-4586-81f8-974b53131b0a" providerId="AD" clId="Web-{59FF6D5F-958E-FC4C-493C-F6D786A19195}" dt="2020-12-09T19:55:41.269" v="1" actId="1076"/>
          <ac:picMkLst>
            <pc:docMk/>
            <pc:sldMk cId="1995360701" sldId="270"/>
            <ac:picMk id="5" creationId="{4F095B95-BFDA-4035-BFF7-BE7994B5C584}"/>
          </ac:picMkLst>
        </pc:picChg>
      </pc:sldChg>
    </pc:docChg>
  </pc:docChgLst>
  <pc:docChgLst>
    <pc:chgData name="Studente BIANCHINI Susanna" userId="S::bianchini.susanna.13@icrosai.edu.it::4960e181-4c42-4629-8e5b-3015d8910259" providerId="AD" clId="Web-{DC35B91F-5258-9999-0100-4336A7BE6828}"/>
    <pc:docChg chg="modSld">
      <pc:chgData name="Studente BIANCHINI Susanna" userId="S::bianchini.susanna.13@icrosai.edu.it::4960e181-4c42-4629-8e5b-3015d8910259" providerId="AD" clId="Web-{DC35B91F-5258-9999-0100-4336A7BE6828}" dt="2020-12-07T09:14:12.207" v="44"/>
      <pc:docMkLst>
        <pc:docMk/>
      </pc:docMkLst>
      <pc:sldChg chg="modSp modTransition">
        <pc:chgData name="Studente BIANCHINI Susanna" userId="S::bianchini.susanna.13@icrosai.edu.it::4960e181-4c42-4629-8e5b-3015d8910259" providerId="AD" clId="Web-{DC35B91F-5258-9999-0100-4336A7BE6828}" dt="2020-12-07T09:13:11.063" v="38" actId="1076"/>
        <pc:sldMkLst>
          <pc:docMk/>
          <pc:sldMk cId="3962583941" sldId="256"/>
        </pc:sldMkLst>
        <pc:spChg chg="mod">
          <ac:chgData name="Studente BIANCHINI Susanna" userId="S::bianchini.susanna.13@icrosai.edu.it::4960e181-4c42-4629-8e5b-3015d8910259" providerId="AD" clId="Web-{DC35B91F-5258-9999-0100-4336A7BE6828}" dt="2020-12-07T09:13:11.063" v="38" actId="1076"/>
          <ac:spMkLst>
            <pc:docMk/>
            <pc:sldMk cId="3962583941" sldId="256"/>
            <ac:spMk id="2" creationId="{00000000-0000-0000-0000-000000000000}"/>
          </ac:spMkLst>
        </pc:spChg>
      </pc:sldChg>
      <pc:sldChg chg="modTransition">
        <pc:chgData name="Studente BIANCHINI Susanna" userId="S::bianchini.susanna.13@icrosai.edu.it::4960e181-4c42-4629-8e5b-3015d8910259" providerId="AD" clId="Web-{DC35B91F-5258-9999-0100-4336A7BE6828}" dt="2020-12-07T09:14:02.363" v="40"/>
        <pc:sldMkLst>
          <pc:docMk/>
          <pc:sldMk cId="433790674" sldId="257"/>
        </pc:sldMkLst>
      </pc:sldChg>
      <pc:sldChg chg="modTransition">
        <pc:chgData name="Studente BIANCHINI Susanna" userId="S::bianchini.susanna.13@icrosai.edu.it::4960e181-4c42-4629-8e5b-3015d8910259" providerId="AD" clId="Web-{DC35B91F-5258-9999-0100-4336A7BE6828}" dt="2020-12-07T09:14:04.551" v="41"/>
        <pc:sldMkLst>
          <pc:docMk/>
          <pc:sldMk cId="10558402" sldId="258"/>
        </pc:sldMkLst>
      </pc:sldChg>
      <pc:sldChg chg="modTransition">
        <pc:chgData name="Studente BIANCHINI Susanna" userId="S::bianchini.susanna.13@icrosai.edu.it::4960e181-4c42-4629-8e5b-3015d8910259" providerId="AD" clId="Web-{DC35B91F-5258-9999-0100-4336A7BE6828}" dt="2020-12-07T09:11:20.588" v="15"/>
        <pc:sldMkLst>
          <pc:docMk/>
          <pc:sldMk cId="1986896933" sldId="259"/>
        </pc:sldMkLst>
      </pc:sldChg>
      <pc:sldChg chg="modSp modTransition">
        <pc:chgData name="Studente BIANCHINI Susanna" userId="S::bianchini.susanna.13@icrosai.edu.it::4960e181-4c42-4629-8e5b-3015d8910259" providerId="AD" clId="Web-{DC35B91F-5258-9999-0100-4336A7BE6828}" dt="2020-12-07T09:12:16.638" v="27" actId="1076"/>
        <pc:sldMkLst>
          <pc:docMk/>
          <pc:sldMk cId="2242967355" sldId="260"/>
        </pc:sldMkLst>
        <pc:spChg chg="mod">
          <ac:chgData name="Studente BIANCHINI Susanna" userId="S::bianchini.susanna.13@icrosai.edu.it::4960e181-4c42-4629-8e5b-3015d8910259" providerId="AD" clId="Web-{DC35B91F-5258-9999-0100-4336A7BE6828}" dt="2020-12-07T09:12:16.638" v="27" actId="1076"/>
          <ac:spMkLst>
            <pc:docMk/>
            <pc:sldMk cId="2242967355" sldId="260"/>
            <ac:spMk id="2" creationId="{7E1B59C6-9982-442B-AC1A-31C9603F8652}"/>
          </ac:spMkLst>
        </pc:spChg>
        <pc:spChg chg="mod">
          <ac:chgData name="Studente BIANCHINI Susanna" userId="S::bianchini.susanna.13@icrosai.edu.it::4960e181-4c42-4629-8e5b-3015d8910259" providerId="AD" clId="Web-{DC35B91F-5258-9999-0100-4336A7BE6828}" dt="2020-12-07T09:11:58.481" v="23" actId="1076"/>
          <ac:spMkLst>
            <pc:docMk/>
            <pc:sldMk cId="2242967355" sldId="260"/>
            <ac:spMk id="3" creationId="{FD791468-B860-451E-9590-57897B068A52}"/>
          </ac:spMkLst>
        </pc:spChg>
      </pc:sldChg>
      <pc:sldChg chg="modTransition">
        <pc:chgData name="Studente BIANCHINI Susanna" userId="S::bianchini.susanna.13@icrosai.edu.it::4960e181-4c42-4629-8e5b-3015d8910259" providerId="AD" clId="Web-{DC35B91F-5258-9999-0100-4336A7BE6828}" dt="2020-12-07T09:13:19.095" v="39"/>
        <pc:sldMkLst>
          <pc:docMk/>
          <pc:sldMk cId="1111743048" sldId="261"/>
        </pc:sldMkLst>
      </pc:sldChg>
      <pc:sldChg chg="modSp modTransition">
        <pc:chgData name="Studente BIANCHINI Susanna" userId="S::bianchini.susanna.13@icrosai.edu.it::4960e181-4c42-4629-8e5b-3015d8910259" providerId="AD" clId="Web-{DC35B91F-5258-9999-0100-4336A7BE6828}" dt="2020-12-07T09:14:08.113" v="42"/>
        <pc:sldMkLst>
          <pc:docMk/>
          <pc:sldMk cId="4028355714" sldId="262"/>
        </pc:sldMkLst>
        <pc:spChg chg="mod">
          <ac:chgData name="Studente BIANCHINI Susanna" userId="S::bianchini.susanna.13@icrosai.edu.it::4960e181-4c42-4629-8e5b-3015d8910259" providerId="AD" clId="Web-{DC35B91F-5258-9999-0100-4336A7BE6828}" dt="2020-12-07T09:12:30.373" v="28" actId="20577"/>
          <ac:spMkLst>
            <pc:docMk/>
            <pc:sldMk cId="4028355714" sldId="262"/>
            <ac:spMk id="2" creationId="{E2626DD4-F58B-40F3-9964-A923451669A5}"/>
          </ac:spMkLst>
        </pc:spChg>
      </pc:sldChg>
      <pc:sldChg chg="modSp modTransition">
        <pc:chgData name="Studente BIANCHINI Susanna" userId="S::bianchini.susanna.13@icrosai.edu.it::4960e181-4c42-4629-8e5b-3015d8910259" providerId="AD" clId="Web-{DC35B91F-5258-9999-0100-4336A7BE6828}" dt="2020-12-07T09:14:10.613" v="43"/>
        <pc:sldMkLst>
          <pc:docMk/>
          <pc:sldMk cId="3548338734" sldId="263"/>
        </pc:sldMkLst>
        <pc:spChg chg="mod">
          <ac:chgData name="Studente BIANCHINI Susanna" userId="S::bianchini.susanna.13@icrosai.edu.it::4960e181-4c42-4629-8e5b-3015d8910259" providerId="AD" clId="Web-{DC35B91F-5258-9999-0100-4336A7BE6828}" dt="2020-12-07T09:12:38.827" v="31" actId="20577"/>
          <ac:spMkLst>
            <pc:docMk/>
            <pc:sldMk cId="3548338734" sldId="263"/>
            <ac:spMk id="2" creationId="{7A0E5D7F-2866-A54C-AB5F-532A9428F9D0}"/>
          </ac:spMkLst>
        </pc:spChg>
      </pc:sldChg>
      <pc:sldChg chg="modTransition">
        <pc:chgData name="Studente BIANCHINI Susanna" userId="S::bianchini.susanna.13@icrosai.edu.it::4960e181-4c42-4629-8e5b-3015d8910259" providerId="AD" clId="Web-{DC35B91F-5258-9999-0100-4336A7BE6828}" dt="2020-12-07T09:14:12.207" v="44"/>
        <pc:sldMkLst>
          <pc:docMk/>
          <pc:sldMk cId="1627113053" sldId="264"/>
        </pc:sldMkLst>
      </pc:sldChg>
    </pc:docChg>
  </pc:docChgLst>
  <pc:docChgLst>
    <pc:chgData name="Studente POMA TICLLAS Sole" userId="S::pomaticllas.sole.13@icrosai.edu.it::bdd40070-6758-40b4-a977-aeef51b696e0" providerId="AD" clId="Web-{25927C2D-F366-47C9-A9DA-FA6FB61C19C3}"/>
    <pc:docChg chg="addSld modSld">
      <pc:chgData name="Studente POMA TICLLAS Sole" userId="S::pomaticllas.sole.13@icrosai.edu.it::bdd40070-6758-40b4-a977-aeef51b696e0" providerId="AD" clId="Web-{25927C2D-F366-47C9-A9DA-FA6FB61C19C3}" dt="2020-12-07T17:28:21.457" v="1686" actId="20577"/>
      <pc:docMkLst>
        <pc:docMk/>
      </pc:docMkLst>
      <pc:sldChg chg="modSp new mod modShow">
        <pc:chgData name="Studente POMA TICLLAS Sole" userId="S::pomaticllas.sole.13@icrosai.edu.it::bdd40070-6758-40b4-a977-aeef51b696e0" providerId="AD" clId="Web-{25927C2D-F366-47C9-A9DA-FA6FB61C19C3}" dt="2020-12-07T17:06:16.406" v="967" actId="20577"/>
        <pc:sldMkLst>
          <pc:docMk/>
          <pc:sldMk cId="1602485930" sldId="269"/>
        </pc:sldMkLst>
        <pc:spChg chg="mod">
          <ac:chgData name="Studente POMA TICLLAS Sole" userId="S::pomaticllas.sole.13@icrosai.edu.it::bdd40070-6758-40b4-a977-aeef51b696e0" providerId="AD" clId="Web-{25927C2D-F366-47C9-A9DA-FA6FB61C19C3}" dt="2020-12-07T16:47:42.782" v="11" actId="20577"/>
          <ac:spMkLst>
            <pc:docMk/>
            <pc:sldMk cId="1602485930" sldId="269"/>
            <ac:spMk id="2" creationId="{9E2315C5-4457-451B-ACE3-2379E49A2A59}"/>
          </ac:spMkLst>
        </pc:spChg>
        <pc:spChg chg="mod">
          <ac:chgData name="Studente POMA TICLLAS Sole" userId="S::pomaticllas.sole.13@icrosai.edu.it::bdd40070-6758-40b4-a977-aeef51b696e0" providerId="AD" clId="Web-{25927C2D-F366-47C9-A9DA-FA6FB61C19C3}" dt="2020-12-07T17:06:16.406" v="967" actId="20577"/>
          <ac:spMkLst>
            <pc:docMk/>
            <pc:sldMk cId="1602485930" sldId="269"/>
            <ac:spMk id="3" creationId="{5AD5CFDD-E8E1-4CA0-A073-E3D3D5C30378}"/>
          </ac:spMkLst>
        </pc:spChg>
      </pc:sldChg>
      <pc:sldChg chg="modSp new">
        <pc:chgData name="Studente POMA TICLLAS Sole" userId="S::pomaticllas.sole.13@icrosai.edu.it::bdd40070-6758-40b4-a977-aeef51b696e0" providerId="AD" clId="Web-{25927C2D-F366-47C9-A9DA-FA6FB61C19C3}" dt="2020-12-07T17:28:21.457" v="1685" actId="20577"/>
        <pc:sldMkLst>
          <pc:docMk/>
          <pc:sldMk cId="1995360701" sldId="270"/>
        </pc:sldMkLst>
        <pc:spChg chg="mod">
          <ac:chgData name="Studente POMA TICLLAS Sole" userId="S::pomaticllas.sole.13@icrosai.edu.it::bdd40070-6758-40b4-a977-aeef51b696e0" providerId="AD" clId="Web-{25927C2D-F366-47C9-A9DA-FA6FB61C19C3}" dt="2020-12-07T17:12:16.556" v="1008" actId="20577"/>
          <ac:spMkLst>
            <pc:docMk/>
            <pc:sldMk cId="1995360701" sldId="270"/>
            <ac:spMk id="2" creationId="{698343D5-B305-494C-AC56-32D1650A25F0}"/>
          </ac:spMkLst>
        </pc:spChg>
        <pc:spChg chg="mod">
          <ac:chgData name="Studente POMA TICLLAS Sole" userId="S::pomaticllas.sole.13@icrosai.edu.it::bdd40070-6758-40b4-a977-aeef51b696e0" providerId="AD" clId="Web-{25927C2D-F366-47C9-A9DA-FA6FB61C19C3}" dt="2020-12-07T17:28:21.457" v="1685" actId="20577"/>
          <ac:spMkLst>
            <pc:docMk/>
            <pc:sldMk cId="1995360701" sldId="270"/>
            <ac:spMk id="3" creationId="{D31A5B18-12FC-4C2E-8A9D-CE77BCCF37E1}"/>
          </ac:spMkLst>
        </pc:spChg>
      </pc:sldChg>
    </pc:docChg>
  </pc:docChgLst>
  <pc:docChgLst>
    <pc:chgData name="Laura MARCONI" userId="eb2705e4-0bb4-486b-83cd-b066f5c5dbc2" providerId="ADAL" clId="{243D2DFC-3330-8544-B9D2-38F6CA9C52FB}"/>
    <pc:docChg chg="undo custSel addSld modSld">
      <pc:chgData name="Laura MARCONI" userId="eb2705e4-0bb4-486b-83cd-b066f5c5dbc2" providerId="ADAL" clId="{243D2DFC-3330-8544-B9D2-38F6CA9C52FB}" dt="2020-12-06T16:06:50.479" v="1048" actId="255"/>
      <pc:docMkLst>
        <pc:docMk/>
      </pc:docMkLst>
      <pc:sldChg chg="addSp delSp modSp mod setBg setClrOvrMap">
        <pc:chgData name="Laura MARCONI" userId="eb2705e4-0bb4-486b-83cd-b066f5c5dbc2" providerId="ADAL" clId="{243D2DFC-3330-8544-B9D2-38F6CA9C52FB}" dt="2020-12-06T16:05:39.007" v="1040" actId="1076"/>
        <pc:sldMkLst>
          <pc:docMk/>
          <pc:sldMk cId="4028355714" sldId="262"/>
        </pc:sldMkLst>
        <pc:spChg chg="mod">
          <ac:chgData name="Laura MARCONI" userId="eb2705e4-0bb4-486b-83cd-b066f5c5dbc2" providerId="ADAL" clId="{243D2DFC-3330-8544-B9D2-38F6CA9C52FB}" dt="2020-12-06T15:32:29.458" v="567" actId="1076"/>
          <ac:spMkLst>
            <pc:docMk/>
            <pc:sldMk cId="4028355714" sldId="262"/>
            <ac:spMk id="2" creationId="{E2626DD4-F58B-40F3-9964-A923451669A5}"/>
          </ac:spMkLst>
        </pc:spChg>
        <pc:spChg chg="del">
          <ac:chgData name="Laura MARCONI" userId="eb2705e4-0bb4-486b-83cd-b066f5c5dbc2" providerId="ADAL" clId="{243D2DFC-3330-8544-B9D2-38F6CA9C52FB}" dt="2020-12-06T14:54:12.975" v="10" actId="931"/>
          <ac:spMkLst>
            <pc:docMk/>
            <pc:sldMk cId="4028355714" sldId="262"/>
            <ac:spMk id="3" creationId="{D1603E73-EB45-4D89-8730-AA0D332C5534}"/>
          </ac:spMkLst>
        </pc:spChg>
        <pc:spChg chg="add del mod">
          <ac:chgData name="Laura MARCONI" userId="eb2705e4-0bb4-486b-83cd-b066f5c5dbc2" providerId="ADAL" clId="{243D2DFC-3330-8544-B9D2-38F6CA9C52FB}" dt="2020-12-06T14:55:10.660" v="18" actId="478"/>
          <ac:spMkLst>
            <pc:docMk/>
            <pc:sldMk cId="4028355714" sldId="262"/>
            <ac:spMk id="5" creationId="{D42E7B7A-0C08-5545-A1D3-73837FCAA605}"/>
          </ac:spMkLst>
        </pc:spChg>
        <pc:spChg chg="add del mod">
          <ac:chgData name="Laura MARCONI" userId="eb2705e4-0bb4-486b-83cd-b066f5c5dbc2" providerId="ADAL" clId="{243D2DFC-3330-8544-B9D2-38F6CA9C52FB}" dt="2020-12-06T14:55:29.751" v="22" actId="478"/>
          <ac:spMkLst>
            <pc:docMk/>
            <pc:sldMk cId="4028355714" sldId="262"/>
            <ac:spMk id="8" creationId="{A0BF19B5-EE6C-E442-A59B-62DE0D6668BD}"/>
          </ac:spMkLst>
        </pc:spChg>
        <pc:spChg chg="add">
          <ac:chgData name="Laura MARCONI" userId="eb2705e4-0bb4-486b-83cd-b066f5c5dbc2" providerId="ADAL" clId="{243D2DFC-3330-8544-B9D2-38F6CA9C52FB}" dt="2020-12-06T14:54:21.484" v="11" actId="26606"/>
          <ac:spMkLst>
            <pc:docMk/>
            <pc:sldMk cId="4028355714" sldId="262"/>
            <ac:spMk id="9" creationId="{E49CC64F-7275-4E33-961B-0C5CDC439875}"/>
          </ac:spMkLst>
        </pc:spChg>
        <pc:spChg chg="add mod">
          <ac:chgData name="Laura MARCONI" userId="eb2705e4-0bb4-486b-83cd-b066f5c5dbc2" providerId="ADAL" clId="{243D2DFC-3330-8544-B9D2-38F6CA9C52FB}" dt="2020-12-06T15:34:28.075" v="569" actId="20577"/>
          <ac:spMkLst>
            <pc:docMk/>
            <pc:sldMk cId="4028355714" sldId="262"/>
            <ac:spMk id="10" creationId="{DFFFB3E6-DBEE-634A-903F-F53DE5F90733}"/>
          </ac:spMkLst>
        </pc:spChg>
        <pc:picChg chg="add mod ord">
          <ac:chgData name="Laura MARCONI" userId="eb2705e4-0bb4-486b-83cd-b066f5c5dbc2" providerId="ADAL" clId="{243D2DFC-3330-8544-B9D2-38F6CA9C52FB}" dt="2020-12-06T16:05:39.007" v="1040" actId="1076"/>
          <ac:picMkLst>
            <pc:docMk/>
            <pc:sldMk cId="4028355714" sldId="262"/>
            <ac:picMk id="4" creationId="{04C826B7-59AA-5945-90A9-E2C839E4C0B4}"/>
          </ac:picMkLst>
        </pc:picChg>
      </pc:sldChg>
      <pc:sldChg chg="addSp delSp modSp new mod setBg setClrOvrMap">
        <pc:chgData name="Laura MARCONI" userId="eb2705e4-0bb4-486b-83cd-b066f5c5dbc2" providerId="ADAL" clId="{243D2DFC-3330-8544-B9D2-38F6CA9C52FB}" dt="2020-12-06T16:06:50.479" v="1048" actId="255"/>
        <pc:sldMkLst>
          <pc:docMk/>
          <pc:sldMk cId="3548338734" sldId="263"/>
        </pc:sldMkLst>
        <pc:spChg chg="mod">
          <ac:chgData name="Laura MARCONI" userId="eb2705e4-0bb4-486b-83cd-b066f5c5dbc2" providerId="ADAL" clId="{243D2DFC-3330-8544-B9D2-38F6CA9C52FB}" dt="2020-12-06T16:05:54.569" v="1043" actId="1076"/>
          <ac:spMkLst>
            <pc:docMk/>
            <pc:sldMk cId="3548338734" sldId="263"/>
            <ac:spMk id="2" creationId="{7A0E5D7F-2866-A54C-AB5F-532A9428F9D0}"/>
          </ac:spMkLst>
        </pc:spChg>
        <pc:spChg chg="del">
          <ac:chgData name="Laura MARCONI" userId="eb2705e4-0bb4-486b-83cd-b066f5c5dbc2" providerId="ADAL" clId="{243D2DFC-3330-8544-B9D2-38F6CA9C52FB}" dt="2020-12-06T15:39:00.123" v="588" actId="931"/>
          <ac:spMkLst>
            <pc:docMk/>
            <pc:sldMk cId="3548338734" sldId="263"/>
            <ac:spMk id="3" creationId="{5E74EB48-74C2-0240-AD4D-D2A52DD2FF1C}"/>
          </ac:spMkLst>
        </pc:spChg>
        <pc:spChg chg="add mod">
          <ac:chgData name="Laura MARCONI" userId="eb2705e4-0bb4-486b-83cd-b066f5c5dbc2" providerId="ADAL" clId="{243D2DFC-3330-8544-B9D2-38F6CA9C52FB}" dt="2020-12-06T16:06:50.479" v="1048" actId="255"/>
          <ac:spMkLst>
            <pc:docMk/>
            <pc:sldMk cId="3548338734" sldId="263"/>
            <ac:spMk id="5" creationId="{997774A4-F54E-3948-9D30-C775AF9CA88F}"/>
          </ac:spMkLst>
        </pc:spChg>
        <pc:spChg chg="add">
          <ac:chgData name="Laura MARCONI" userId="eb2705e4-0bb4-486b-83cd-b066f5c5dbc2" providerId="ADAL" clId="{243D2DFC-3330-8544-B9D2-38F6CA9C52FB}" dt="2020-12-06T15:39:13.984" v="589" actId="26606"/>
          <ac:spMkLst>
            <pc:docMk/>
            <pc:sldMk cId="3548338734" sldId="263"/>
            <ac:spMk id="9" creationId="{BCC55ACC-A2F6-403C-A3A4-D59B3734D45F}"/>
          </ac:spMkLst>
        </pc:spChg>
        <pc:picChg chg="add mod ord">
          <ac:chgData name="Laura MARCONI" userId="eb2705e4-0bb4-486b-83cd-b066f5c5dbc2" providerId="ADAL" clId="{243D2DFC-3330-8544-B9D2-38F6CA9C52FB}" dt="2020-12-06T15:39:13.984" v="589" actId="26606"/>
          <ac:picMkLst>
            <pc:docMk/>
            <pc:sldMk cId="3548338734" sldId="263"/>
            <ac:picMk id="4" creationId="{A1C7D952-259C-5446-B221-50C35CD27404}"/>
          </ac:picMkLst>
        </pc:picChg>
      </pc:sldChg>
    </pc:docChg>
  </pc:docChgLst>
  <pc:docChgLst>
    <pc:chgData name="Studente BIANCHINI Susanna" userId="S::bianchini.susanna.13@icrosai.edu.it::4960e181-4c42-4629-8e5b-3015d8910259" providerId="AD" clId="Web-{5BA6C118-C070-EF29-23DA-2A7A461EB430}"/>
    <pc:docChg chg="modSld">
      <pc:chgData name="Studente BIANCHINI Susanna" userId="S::bianchini.susanna.13@icrosai.edu.it::4960e181-4c42-4629-8e5b-3015d8910259" providerId="AD" clId="Web-{5BA6C118-C070-EF29-23DA-2A7A461EB430}" dt="2020-12-09T19:25:58.347" v="6" actId="20577"/>
      <pc:docMkLst>
        <pc:docMk/>
      </pc:docMkLst>
      <pc:sldChg chg="modSp">
        <pc:chgData name="Studente BIANCHINI Susanna" userId="S::bianchini.susanna.13@icrosai.edu.it::4960e181-4c42-4629-8e5b-3015d8910259" providerId="AD" clId="Web-{5BA6C118-C070-EF29-23DA-2A7A461EB430}" dt="2020-12-09T19:25:57.191" v="4" actId="20577"/>
        <pc:sldMkLst>
          <pc:docMk/>
          <pc:sldMk cId="433790674" sldId="257"/>
        </pc:sldMkLst>
        <pc:spChg chg="mod">
          <ac:chgData name="Studente BIANCHINI Susanna" userId="S::bianchini.susanna.13@icrosai.edu.it::4960e181-4c42-4629-8e5b-3015d8910259" providerId="AD" clId="Web-{5BA6C118-C070-EF29-23DA-2A7A461EB430}" dt="2020-12-09T19:25:57.191" v="4" actId="20577"/>
          <ac:spMkLst>
            <pc:docMk/>
            <pc:sldMk cId="433790674" sldId="257"/>
            <ac:spMk id="2" creationId="{35C6B42C-78A8-4FE6-9EDA-611EE4FAFB61}"/>
          </ac:spMkLst>
        </pc:spChg>
      </pc:sldChg>
      <pc:sldChg chg="addSp modSp modMedia addAnim">
        <pc:chgData name="Studente BIANCHINI Susanna" userId="S::bianchini.susanna.13@icrosai.edu.it::4960e181-4c42-4629-8e5b-3015d8910259" providerId="AD" clId="Web-{5BA6C118-C070-EF29-23DA-2A7A461EB430}" dt="2020-12-09T19:08:08.246" v="1" actId="1076"/>
        <pc:sldMkLst>
          <pc:docMk/>
          <pc:sldMk cId="3548338734" sldId="263"/>
        </pc:sldMkLst>
        <pc:picChg chg="add mod">
          <ac:chgData name="Studente BIANCHINI Susanna" userId="S::bianchini.susanna.13@icrosai.edu.it::4960e181-4c42-4629-8e5b-3015d8910259" providerId="AD" clId="Web-{5BA6C118-C070-EF29-23DA-2A7A461EB430}" dt="2020-12-09T19:08:08.246" v="1" actId="1076"/>
          <ac:picMkLst>
            <pc:docMk/>
            <pc:sldMk cId="3548338734" sldId="263"/>
            <ac:picMk id="3" creationId="{ADD105DF-947A-45E0-B064-305C1D69BE84}"/>
          </ac:picMkLst>
        </pc:picChg>
      </pc:sldChg>
    </pc:docChg>
  </pc:docChgLst>
  <pc:docChgLst>
    <pc:chgData name="Studente BIANCHINI Susanna" userId="S::bianchini.susanna.13@icrosai.edu.it::4960e181-4c42-4629-8e5b-3015d8910259" providerId="AD" clId="Web-{C271EDB9-5663-2238-A4B5-51D9DE42DB9E}"/>
    <pc:docChg chg="addSld delSld modSld">
      <pc:chgData name="Studente BIANCHINI Susanna" userId="S::bianchini.susanna.13@icrosai.edu.it::4960e181-4c42-4629-8e5b-3015d8910259" providerId="AD" clId="Web-{C271EDB9-5663-2238-A4B5-51D9DE42DB9E}" dt="2020-12-09T18:37:55.862" v="30" actId="1076"/>
      <pc:docMkLst>
        <pc:docMk/>
      </pc:docMkLst>
      <pc:sldChg chg="addSp modSp modMedia addAnim">
        <pc:chgData name="Studente BIANCHINI Susanna" userId="S::bianchini.susanna.13@icrosai.edu.it::4960e181-4c42-4629-8e5b-3015d8910259" providerId="AD" clId="Web-{C271EDB9-5663-2238-A4B5-51D9DE42DB9E}" dt="2020-12-09T17:48:44.462" v="3" actId="1076"/>
        <pc:sldMkLst>
          <pc:docMk/>
          <pc:sldMk cId="433790674" sldId="257"/>
        </pc:sldMkLst>
        <pc:picChg chg="add mod">
          <ac:chgData name="Studente BIANCHINI Susanna" userId="S::bianchini.susanna.13@icrosai.edu.it::4960e181-4c42-4629-8e5b-3015d8910259" providerId="AD" clId="Web-{C271EDB9-5663-2238-A4B5-51D9DE42DB9E}" dt="2020-12-09T17:48:44.462" v="3" actId="1076"/>
          <ac:picMkLst>
            <pc:docMk/>
            <pc:sldMk cId="433790674" sldId="257"/>
            <ac:picMk id="7" creationId="{03BB5C7A-C45C-44AD-840A-27D55F05FCD4}"/>
          </ac:picMkLst>
        </pc:picChg>
      </pc:sldChg>
      <pc:sldChg chg="addSp modSp modMedia addAnim">
        <pc:chgData name="Studente BIANCHINI Susanna" userId="S::bianchini.susanna.13@icrosai.edu.it::4960e181-4c42-4629-8e5b-3015d8910259" providerId="AD" clId="Web-{C271EDB9-5663-2238-A4B5-51D9DE42DB9E}" dt="2020-12-09T17:49:30.495" v="7" actId="1076"/>
        <pc:sldMkLst>
          <pc:docMk/>
          <pc:sldMk cId="4028355714" sldId="262"/>
        </pc:sldMkLst>
        <pc:picChg chg="add mod">
          <ac:chgData name="Studente BIANCHINI Susanna" userId="S::bianchini.susanna.13@icrosai.edu.it::4960e181-4c42-4629-8e5b-3015d8910259" providerId="AD" clId="Web-{C271EDB9-5663-2238-A4B5-51D9DE42DB9E}" dt="2020-12-09T17:49:30.495" v="7" actId="1076"/>
          <ac:picMkLst>
            <pc:docMk/>
            <pc:sldMk cId="4028355714" sldId="262"/>
            <ac:picMk id="3" creationId="{A79EED8B-E417-4A62-9389-BF7365817EA6}"/>
          </ac:picMkLst>
        </pc:picChg>
      </pc:sldChg>
      <pc:sldChg chg="addSp modSp modMedia addAnim">
        <pc:chgData name="Studente BIANCHINI Susanna" userId="S::bianchini.susanna.13@icrosai.edu.it::4960e181-4c42-4629-8e5b-3015d8910259" providerId="AD" clId="Web-{C271EDB9-5663-2238-A4B5-51D9DE42DB9E}" dt="2020-12-09T17:49:09.229" v="5" actId="1076"/>
        <pc:sldMkLst>
          <pc:docMk/>
          <pc:sldMk cId="1627113053" sldId="264"/>
        </pc:sldMkLst>
        <pc:picChg chg="add mod">
          <ac:chgData name="Studente BIANCHINI Susanna" userId="S::bianchini.susanna.13@icrosai.edu.it::4960e181-4c42-4629-8e5b-3015d8910259" providerId="AD" clId="Web-{C271EDB9-5663-2238-A4B5-51D9DE42DB9E}" dt="2020-12-09T17:49:09.229" v="5" actId="1076"/>
          <ac:picMkLst>
            <pc:docMk/>
            <pc:sldMk cId="1627113053" sldId="264"/>
            <ac:picMk id="7" creationId="{1E7199A3-FA01-4B78-BB77-2C0D66FA4C11}"/>
          </ac:picMkLst>
        </pc:picChg>
      </pc:sldChg>
      <pc:sldChg chg="addSp modSp modMedia addAnim">
        <pc:chgData name="Studente BIANCHINI Susanna" userId="S::bianchini.susanna.13@icrosai.edu.it::4960e181-4c42-4629-8e5b-3015d8910259" providerId="AD" clId="Web-{C271EDB9-5663-2238-A4B5-51D9DE42DB9E}" dt="2020-12-09T18:37:55.862" v="30" actId="1076"/>
        <pc:sldMkLst>
          <pc:docMk/>
          <pc:sldMk cId="1080329880" sldId="266"/>
        </pc:sldMkLst>
        <pc:picChg chg="add mod">
          <ac:chgData name="Studente BIANCHINI Susanna" userId="S::bianchini.susanna.13@icrosai.edu.it::4960e181-4c42-4629-8e5b-3015d8910259" providerId="AD" clId="Web-{C271EDB9-5663-2238-A4B5-51D9DE42DB9E}" dt="2020-12-09T18:37:55.862" v="30" actId="1076"/>
          <ac:picMkLst>
            <pc:docMk/>
            <pc:sldMk cId="1080329880" sldId="266"/>
            <ac:picMk id="4" creationId="{75D1FDA1-2365-4D97-93FB-168B4226A0AE}"/>
          </ac:picMkLst>
        </pc:picChg>
      </pc:sldChg>
      <pc:sldChg chg="addSp modSp modMedia addAnim">
        <pc:chgData name="Studente BIANCHINI Susanna" userId="S::bianchini.susanna.13@icrosai.edu.it::4960e181-4c42-4629-8e5b-3015d8910259" providerId="AD" clId="Web-{C271EDB9-5663-2238-A4B5-51D9DE42DB9E}" dt="2020-12-09T18:09:12.684" v="23" actId="1076"/>
        <pc:sldMkLst>
          <pc:docMk/>
          <pc:sldMk cId="1222620472" sldId="267"/>
        </pc:sldMkLst>
        <pc:picChg chg="add mod">
          <ac:chgData name="Studente BIANCHINI Susanna" userId="S::bianchini.susanna.13@icrosai.edu.it::4960e181-4c42-4629-8e5b-3015d8910259" providerId="AD" clId="Web-{C271EDB9-5663-2238-A4B5-51D9DE42DB9E}" dt="2020-12-09T18:09:12.684" v="23" actId="1076"/>
          <ac:picMkLst>
            <pc:docMk/>
            <pc:sldMk cId="1222620472" sldId="267"/>
            <ac:picMk id="5" creationId="{02CDD367-B692-4304-A365-AF06F0DB6BD6}"/>
          </ac:picMkLst>
        </pc:picChg>
      </pc:sldChg>
      <pc:sldChg chg="addSp modSp modMedia addAnim">
        <pc:chgData name="Studente BIANCHINI Susanna" userId="S::bianchini.susanna.13@icrosai.edu.it::4960e181-4c42-4629-8e5b-3015d8910259" providerId="AD" clId="Web-{C271EDB9-5663-2238-A4B5-51D9DE42DB9E}" dt="2020-12-09T18:02:40.329" v="12" actId="1076"/>
        <pc:sldMkLst>
          <pc:docMk/>
          <pc:sldMk cId="2606868941" sldId="268"/>
        </pc:sldMkLst>
        <pc:picChg chg="add mod">
          <ac:chgData name="Studente BIANCHINI Susanna" userId="S::bianchini.susanna.13@icrosai.edu.it::4960e181-4c42-4629-8e5b-3015d8910259" providerId="AD" clId="Web-{C271EDB9-5663-2238-A4B5-51D9DE42DB9E}" dt="2020-12-09T18:02:40.329" v="12" actId="1076"/>
          <ac:picMkLst>
            <pc:docMk/>
            <pc:sldMk cId="2606868941" sldId="268"/>
            <ac:picMk id="5" creationId="{534E2B77-A085-4200-BC7F-DCE26305F9A8}"/>
          </ac:picMkLst>
        </pc:picChg>
      </pc:sldChg>
      <pc:sldChg chg="addSp modSp modMedia addAnim">
        <pc:chgData name="Studente BIANCHINI Susanna" userId="S::bianchini.susanna.13@icrosai.edu.it::4960e181-4c42-4629-8e5b-3015d8910259" providerId="AD" clId="Web-{C271EDB9-5663-2238-A4B5-51D9DE42DB9E}" dt="2020-12-09T18:33:09.619" v="25" actId="1076"/>
        <pc:sldMkLst>
          <pc:docMk/>
          <pc:sldMk cId="1602485930" sldId="269"/>
        </pc:sldMkLst>
        <pc:picChg chg="add mod">
          <ac:chgData name="Studente BIANCHINI Susanna" userId="S::bianchini.susanna.13@icrosai.edu.it::4960e181-4c42-4629-8e5b-3015d8910259" providerId="AD" clId="Web-{C271EDB9-5663-2238-A4B5-51D9DE42DB9E}" dt="2020-12-09T18:33:09.619" v="25" actId="1076"/>
          <ac:picMkLst>
            <pc:docMk/>
            <pc:sldMk cId="1602485930" sldId="269"/>
            <ac:picMk id="5" creationId="{2FAA7934-97E4-4A08-B4C6-9F30A97466AF}"/>
          </ac:picMkLst>
        </pc:picChg>
      </pc:sldChg>
      <pc:sldChg chg="addSp delSp modSp modMedia addAnim delAnim">
        <pc:chgData name="Studente BIANCHINI Susanna" userId="S::bianchini.susanna.13@icrosai.edu.it::4960e181-4c42-4629-8e5b-3015d8910259" providerId="AD" clId="Web-{C271EDB9-5663-2238-A4B5-51D9DE42DB9E}" dt="2020-12-09T18:36:53.688" v="28" actId="1076"/>
        <pc:sldMkLst>
          <pc:docMk/>
          <pc:sldMk cId="840963093" sldId="271"/>
        </pc:sldMkLst>
        <pc:picChg chg="add del mod">
          <ac:chgData name="Studente BIANCHINI Susanna" userId="S::bianchini.susanna.13@icrosai.edu.it::4960e181-4c42-4629-8e5b-3015d8910259" providerId="AD" clId="Web-{C271EDB9-5663-2238-A4B5-51D9DE42DB9E}" dt="2020-12-09T18:06:33.117" v="18"/>
          <ac:picMkLst>
            <pc:docMk/>
            <pc:sldMk cId="840963093" sldId="271"/>
            <ac:picMk id="4" creationId="{8EE0A5AC-11C8-43B5-BD15-D40B52BE130B}"/>
          </ac:picMkLst>
        </pc:picChg>
        <pc:picChg chg="add mod">
          <ac:chgData name="Studente BIANCHINI Susanna" userId="S::bianchini.susanna.13@icrosai.edu.it::4960e181-4c42-4629-8e5b-3015d8910259" providerId="AD" clId="Web-{C271EDB9-5663-2238-A4B5-51D9DE42DB9E}" dt="2020-12-09T18:36:53.688" v="28" actId="1076"/>
          <ac:picMkLst>
            <pc:docMk/>
            <pc:sldMk cId="840963093" sldId="271"/>
            <ac:picMk id="4" creationId="{9CE8B31C-A0C0-4BB5-81B6-2361DC6473A6}"/>
          </ac:picMkLst>
        </pc:picChg>
        <pc:picChg chg="add del mod">
          <ac:chgData name="Studente BIANCHINI Susanna" userId="S::bianchini.susanna.13@icrosai.edu.it::4960e181-4c42-4629-8e5b-3015d8910259" providerId="AD" clId="Web-{C271EDB9-5663-2238-A4B5-51D9DE42DB9E}" dt="2020-12-09T18:01:38.156" v="10"/>
          <ac:picMkLst>
            <pc:docMk/>
            <pc:sldMk cId="840963093" sldId="271"/>
            <ac:picMk id="4" creationId="{AAC6F0D5-F16E-48A6-B6D8-9D22B7DF76CB}"/>
          </ac:picMkLst>
        </pc:picChg>
        <pc:picChg chg="add del mod">
          <ac:chgData name="Studente BIANCHINI Susanna" userId="S::bianchini.susanna.13@icrosai.edu.it::4960e181-4c42-4629-8e5b-3015d8910259" providerId="AD" clId="Web-{C271EDB9-5663-2238-A4B5-51D9DE42DB9E}" dt="2020-12-09T18:05:47.772" v="15"/>
          <ac:picMkLst>
            <pc:docMk/>
            <pc:sldMk cId="840963093" sldId="271"/>
            <ac:picMk id="5" creationId="{854FB2AD-EA98-41A6-9210-E59554EA3225}"/>
          </ac:picMkLst>
        </pc:picChg>
        <pc:picChg chg="add del mod">
          <ac:chgData name="Studente BIANCHINI Susanna" userId="S::bianchini.susanna.13@icrosai.edu.it::4960e181-4c42-4629-8e5b-3015d8910259" providerId="AD" clId="Web-{C271EDB9-5663-2238-A4B5-51D9DE42DB9E}" dt="2020-12-09T18:07:15.806" v="21"/>
          <ac:picMkLst>
            <pc:docMk/>
            <pc:sldMk cId="840963093" sldId="271"/>
            <ac:picMk id="6" creationId="{F541A42F-D35A-4BE2-A41A-9B6C700BC205}"/>
          </ac:picMkLst>
        </pc:picChg>
      </pc:sldChg>
      <pc:sldChg chg="new del">
        <pc:chgData name="Studente BIANCHINI Susanna" userId="S::bianchini.susanna.13@icrosai.edu.it::4960e181-4c42-4629-8e5b-3015d8910259" providerId="AD" clId="Web-{C271EDB9-5663-2238-A4B5-51D9DE42DB9E}" dt="2020-12-09T17:46:43.975" v="1"/>
        <pc:sldMkLst>
          <pc:docMk/>
          <pc:sldMk cId="4068369681" sldId="273"/>
        </pc:sldMkLst>
      </pc:sldChg>
    </pc:docChg>
  </pc:docChgLst>
  <pc:docChgLst>
    <pc:chgData name="Laura MARCONI" userId="eb2705e4-0bb4-486b-83cd-b066f5c5dbc2" providerId="ADAL" clId="{D0E262BB-BE61-224D-BC25-C2F45675C613}"/>
    <pc:docChg chg="undo custSel modSld">
      <pc:chgData name="Laura MARCONI" userId="eb2705e4-0bb4-486b-83cd-b066f5c5dbc2" providerId="ADAL" clId="{D0E262BB-BE61-224D-BC25-C2F45675C613}" dt="2020-12-09T15:53:29.306" v="5" actId="1076"/>
      <pc:docMkLst>
        <pc:docMk/>
      </pc:docMkLst>
      <pc:sldChg chg="modSp">
        <pc:chgData name="Laura MARCONI" userId="eb2705e4-0bb4-486b-83cd-b066f5c5dbc2" providerId="ADAL" clId="{D0E262BB-BE61-224D-BC25-C2F45675C613}" dt="2020-12-09T15:53:29.306" v="5" actId="1076"/>
        <pc:sldMkLst>
          <pc:docMk/>
          <pc:sldMk cId="2606868941" sldId="268"/>
        </pc:sldMkLst>
        <pc:picChg chg="mod">
          <ac:chgData name="Laura MARCONI" userId="eb2705e4-0bb4-486b-83cd-b066f5c5dbc2" providerId="ADAL" clId="{D0E262BB-BE61-224D-BC25-C2F45675C613}" dt="2020-12-09T15:53:29.306" v="5" actId="1076"/>
          <ac:picMkLst>
            <pc:docMk/>
            <pc:sldMk cId="2606868941" sldId="268"/>
            <ac:picMk id="4" creationId="{C65FFC2F-90D9-4758-96C7-CA393F22611C}"/>
          </ac:picMkLst>
        </pc:picChg>
      </pc:sldChg>
    </pc:docChg>
  </pc:docChgLst>
  <pc:docChgLst>
    <pc:chgData name="Studente BIANCHINI Susanna" userId="S::bianchini.susanna.13@icrosai.edu.it::4960e181-4c42-4629-8e5b-3015d8910259" providerId="AD" clId="Web-{2F970968-7773-256A-52CA-09289B59CCB8}"/>
    <pc:docChg chg="modSld">
      <pc:chgData name="Studente BIANCHINI Susanna" userId="S::bianchini.susanna.13@icrosai.edu.it::4960e181-4c42-4629-8e5b-3015d8910259" providerId="AD" clId="Web-{2F970968-7773-256A-52CA-09289B59CCB8}" dt="2020-12-08T17:25:17.250" v="6" actId="1076"/>
      <pc:docMkLst>
        <pc:docMk/>
      </pc:docMkLst>
      <pc:sldChg chg="addSp delSp modSp modMedia addAnim delAnim">
        <pc:chgData name="Studente BIANCHINI Susanna" userId="S::bianchini.susanna.13@icrosai.edu.it::4960e181-4c42-4629-8e5b-3015d8910259" providerId="AD" clId="Web-{2F970968-7773-256A-52CA-09289B59CCB8}" dt="2020-12-08T17:24:55.812" v="2" actId="1076"/>
        <pc:sldMkLst>
          <pc:docMk/>
          <pc:sldMk cId="10558402" sldId="258"/>
        </pc:sldMkLst>
        <pc:picChg chg="add mod">
          <ac:chgData name="Studente BIANCHINI Susanna" userId="S::bianchini.susanna.13@icrosai.edu.it::4960e181-4c42-4629-8e5b-3015d8910259" providerId="AD" clId="Web-{2F970968-7773-256A-52CA-09289B59CCB8}" dt="2020-12-08T17:24:55.812" v="2" actId="1076"/>
          <ac:picMkLst>
            <pc:docMk/>
            <pc:sldMk cId="10558402" sldId="258"/>
            <ac:picMk id="5" creationId="{BEEB6C65-7514-4197-8F97-C62F9A3679BF}"/>
          </ac:picMkLst>
        </pc:picChg>
        <pc:picChg chg="del">
          <ac:chgData name="Studente BIANCHINI Susanna" userId="S::bianchini.susanna.13@icrosai.edu.it::4960e181-4c42-4629-8e5b-3015d8910259" providerId="AD" clId="Web-{2F970968-7773-256A-52CA-09289B59CCB8}" dt="2020-12-08T17:24:30.546" v="0"/>
          <ac:picMkLst>
            <pc:docMk/>
            <pc:sldMk cId="10558402" sldId="258"/>
            <ac:picMk id="6" creationId="{863DD8B0-82C2-4051-B289-959BBE6EE696}"/>
          </ac:picMkLst>
        </pc:picChg>
      </pc:sldChg>
      <pc:sldChg chg="addSp delSp modSp modMedia addAnim delAnim">
        <pc:chgData name="Studente BIANCHINI Susanna" userId="S::bianchini.susanna.13@icrosai.edu.it::4960e181-4c42-4629-8e5b-3015d8910259" providerId="AD" clId="Web-{2F970968-7773-256A-52CA-09289B59CCB8}" dt="2020-12-08T17:25:17.250" v="6" actId="1076"/>
        <pc:sldMkLst>
          <pc:docMk/>
          <pc:sldMk cId="1986896933" sldId="259"/>
        </pc:sldMkLst>
        <pc:picChg chg="add mod">
          <ac:chgData name="Studente BIANCHINI Susanna" userId="S::bianchini.susanna.13@icrosai.edu.it::4960e181-4c42-4629-8e5b-3015d8910259" providerId="AD" clId="Web-{2F970968-7773-256A-52CA-09289B59CCB8}" dt="2020-12-08T17:25:17.250" v="6" actId="1076"/>
          <ac:picMkLst>
            <pc:docMk/>
            <pc:sldMk cId="1986896933" sldId="259"/>
            <ac:picMk id="5" creationId="{9D46EA3F-0577-4DF2-A1C9-66E963362F16}"/>
          </ac:picMkLst>
        </pc:picChg>
        <pc:picChg chg="del">
          <ac:chgData name="Studente BIANCHINI Susanna" userId="S::bianchini.susanna.13@icrosai.edu.it::4960e181-4c42-4629-8e5b-3015d8910259" providerId="AD" clId="Web-{2F970968-7773-256A-52CA-09289B59CCB8}" dt="2020-12-08T17:25:01.171" v="3"/>
          <ac:picMkLst>
            <pc:docMk/>
            <pc:sldMk cId="1986896933" sldId="259"/>
            <ac:picMk id="6" creationId="{96D8C23F-5CE2-4E2B-9A63-ED084ABA05A5}"/>
          </ac:picMkLst>
        </pc:picChg>
      </pc:sldChg>
    </pc:docChg>
  </pc:docChgLst>
  <pc:docChgLst>
    <pc:chgData name="Studente BIANCHINI Susanna" userId="S::bianchini.susanna.13@icrosai.edu.it::4960e181-4c42-4629-8e5b-3015d8910259" providerId="AD" clId="Web-{0C6671AC-A639-3C2D-4C64-26413AA582DE}"/>
    <pc:docChg chg="addSld modSld">
      <pc:chgData name="Studente BIANCHINI Susanna" userId="S::bianchini.susanna.13@icrosai.edu.it::4960e181-4c42-4629-8e5b-3015d8910259" providerId="AD" clId="Web-{0C6671AC-A639-3C2D-4C64-26413AA582DE}" dt="2020-12-07T09:08:08.659" v="591" actId="1076"/>
      <pc:docMkLst>
        <pc:docMk/>
      </pc:docMkLst>
      <pc:sldChg chg="modSp">
        <pc:chgData name="Studente BIANCHINI Susanna" userId="S::bianchini.susanna.13@icrosai.edu.it::4960e181-4c42-4629-8e5b-3015d8910259" providerId="AD" clId="Web-{0C6671AC-A639-3C2D-4C64-26413AA582DE}" dt="2020-12-07T09:08:08.659" v="591" actId="1076"/>
        <pc:sldMkLst>
          <pc:docMk/>
          <pc:sldMk cId="3962583941" sldId="256"/>
        </pc:sldMkLst>
        <pc:spChg chg="mod">
          <ac:chgData name="Studente BIANCHINI Susanna" userId="S::bianchini.susanna.13@icrosai.edu.it::4960e181-4c42-4629-8e5b-3015d8910259" providerId="AD" clId="Web-{0C6671AC-A639-3C2D-4C64-26413AA582DE}" dt="2020-12-07T09:08:08.659" v="591" actId="1076"/>
          <ac:spMkLst>
            <pc:docMk/>
            <pc:sldMk cId="3962583941" sldId="256"/>
            <ac:spMk id="2" creationId="{00000000-0000-0000-0000-000000000000}"/>
          </ac:spMkLst>
        </pc:spChg>
      </pc:sldChg>
      <pc:sldChg chg="modSp">
        <pc:chgData name="Studente BIANCHINI Susanna" userId="S::bianchini.susanna.13@icrosai.edu.it::4960e181-4c42-4629-8e5b-3015d8910259" providerId="AD" clId="Web-{0C6671AC-A639-3C2D-4C64-26413AA582DE}" dt="2020-12-07T08:33:11.125" v="4" actId="20577"/>
        <pc:sldMkLst>
          <pc:docMk/>
          <pc:sldMk cId="2242967355" sldId="260"/>
        </pc:sldMkLst>
        <pc:spChg chg="mod">
          <ac:chgData name="Studente BIANCHINI Susanna" userId="S::bianchini.susanna.13@icrosai.edu.it::4960e181-4c42-4629-8e5b-3015d8910259" providerId="AD" clId="Web-{0C6671AC-A639-3C2D-4C64-26413AA582DE}" dt="2020-12-07T08:33:11.125" v="4" actId="20577"/>
          <ac:spMkLst>
            <pc:docMk/>
            <pc:sldMk cId="2242967355" sldId="260"/>
            <ac:spMk id="3" creationId="{FD791468-B860-451E-9590-57897B068A52}"/>
          </ac:spMkLst>
        </pc:spChg>
      </pc:sldChg>
      <pc:sldChg chg="modSp">
        <pc:chgData name="Studente BIANCHINI Susanna" userId="S::bianchini.susanna.13@icrosai.edu.it::4960e181-4c42-4629-8e5b-3015d8910259" providerId="AD" clId="Web-{0C6671AC-A639-3C2D-4C64-26413AA582DE}" dt="2020-12-07T08:43:44.739" v="227" actId="20577"/>
        <pc:sldMkLst>
          <pc:docMk/>
          <pc:sldMk cId="1111743048" sldId="261"/>
        </pc:sldMkLst>
        <pc:spChg chg="mod">
          <ac:chgData name="Studente BIANCHINI Susanna" userId="S::bianchini.susanna.13@icrosai.edu.it::4960e181-4c42-4629-8e5b-3015d8910259" providerId="AD" clId="Web-{0C6671AC-A639-3C2D-4C64-26413AA582DE}" dt="2020-12-07T08:43:44.739" v="227" actId="20577"/>
          <ac:spMkLst>
            <pc:docMk/>
            <pc:sldMk cId="1111743048" sldId="261"/>
            <ac:spMk id="2" creationId="{BB30CFDE-CBBE-4647-BF7F-6E4E71ED8F74}"/>
          </ac:spMkLst>
        </pc:spChg>
      </pc:sldChg>
      <pc:sldChg chg="modSp">
        <pc:chgData name="Studente BIANCHINI Susanna" userId="S::bianchini.susanna.13@icrosai.edu.it::4960e181-4c42-4629-8e5b-3015d8910259" providerId="AD" clId="Web-{0C6671AC-A639-3C2D-4C64-26413AA582DE}" dt="2020-12-07T08:44:29.709" v="270" actId="20577"/>
        <pc:sldMkLst>
          <pc:docMk/>
          <pc:sldMk cId="4028355714" sldId="262"/>
        </pc:sldMkLst>
        <pc:spChg chg="mod">
          <ac:chgData name="Studente BIANCHINI Susanna" userId="S::bianchini.susanna.13@icrosai.edu.it::4960e181-4c42-4629-8e5b-3015d8910259" providerId="AD" clId="Web-{0C6671AC-A639-3C2D-4C64-26413AA582DE}" dt="2020-12-07T08:44:29.709" v="270" actId="20577"/>
          <ac:spMkLst>
            <pc:docMk/>
            <pc:sldMk cId="4028355714" sldId="262"/>
            <ac:spMk id="2" creationId="{E2626DD4-F58B-40F3-9964-A923451669A5}"/>
          </ac:spMkLst>
        </pc:spChg>
        <pc:spChg chg="mod">
          <ac:chgData name="Studente BIANCHINI Susanna" userId="S::bianchini.susanna.13@icrosai.edu.it::4960e181-4c42-4629-8e5b-3015d8910259" providerId="AD" clId="Web-{0C6671AC-A639-3C2D-4C64-26413AA582DE}" dt="2020-12-07T08:33:55.189" v="10" actId="20577"/>
          <ac:spMkLst>
            <pc:docMk/>
            <pc:sldMk cId="4028355714" sldId="262"/>
            <ac:spMk id="10" creationId="{DFFFB3E6-DBEE-634A-903F-F53DE5F90733}"/>
          </ac:spMkLst>
        </pc:spChg>
      </pc:sldChg>
      <pc:sldChg chg="modSp">
        <pc:chgData name="Studente BIANCHINI Susanna" userId="S::bianchini.susanna.13@icrosai.edu.it::4960e181-4c42-4629-8e5b-3015d8910259" providerId="AD" clId="Web-{0C6671AC-A639-3C2D-4C64-26413AA582DE}" dt="2020-12-07T08:44:59.538" v="299" actId="20577"/>
        <pc:sldMkLst>
          <pc:docMk/>
          <pc:sldMk cId="3548338734" sldId="263"/>
        </pc:sldMkLst>
        <pc:spChg chg="mod">
          <ac:chgData name="Studente BIANCHINI Susanna" userId="S::bianchini.susanna.13@icrosai.edu.it::4960e181-4c42-4629-8e5b-3015d8910259" providerId="AD" clId="Web-{0C6671AC-A639-3C2D-4C64-26413AA582DE}" dt="2020-12-07T08:44:59.538" v="299" actId="20577"/>
          <ac:spMkLst>
            <pc:docMk/>
            <pc:sldMk cId="3548338734" sldId="263"/>
            <ac:spMk id="2" creationId="{7A0E5D7F-2866-A54C-AB5F-532A9428F9D0}"/>
          </ac:spMkLst>
        </pc:spChg>
      </pc:sldChg>
      <pc:sldChg chg="addSp delSp modSp new mod setBg setClrOvrMap">
        <pc:chgData name="Studente BIANCHINI Susanna" userId="S::bianchini.susanna.13@icrosai.edu.it::4960e181-4c42-4629-8e5b-3015d8910259" providerId="AD" clId="Web-{0C6671AC-A639-3C2D-4C64-26413AA582DE}" dt="2020-12-07T09:07:56.955" v="589" actId="20577"/>
        <pc:sldMkLst>
          <pc:docMk/>
          <pc:sldMk cId="1627113053" sldId="264"/>
        </pc:sldMkLst>
        <pc:spChg chg="mod ord">
          <ac:chgData name="Studente BIANCHINI Susanna" userId="S::bianchini.susanna.13@icrosai.edu.it::4960e181-4c42-4629-8e5b-3015d8910259" providerId="AD" clId="Web-{0C6671AC-A639-3C2D-4C64-26413AA582DE}" dt="2020-12-07T08:51:58.691" v="351"/>
          <ac:spMkLst>
            <pc:docMk/>
            <pc:sldMk cId="1627113053" sldId="264"/>
            <ac:spMk id="2" creationId="{012B05D5-1762-4AC6-9FAD-B150CD301A44}"/>
          </ac:spMkLst>
        </pc:spChg>
        <pc:spChg chg="mod ord">
          <ac:chgData name="Studente BIANCHINI Susanna" userId="S::bianchini.susanna.13@icrosai.edu.it::4960e181-4c42-4629-8e5b-3015d8910259" providerId="AD" clId="Web-{0C6671AC-A639-3C2D-4C64-26413AA582DE}" dt="2020-12-07T09:07:56.955" v="589" actId="20577"/>
          <ac:spMkLst>
            <pc:docMk/>
            <pc:sldMk cId="1627113053" sldId="264"/>
            <ac:spMk id="3" creationId="{10A6EDDF-3F47-4588-86CE-B2F57B6E06D5}"/>
          </ac:spMkLst>
        </pc:spChg>
        <pc:spChg chg="add del">
          <ac:chgData name="Studente BIANCHINI Susanna" userId="S::bianchini.susanna.13@icrosai.edu.it::4960e181-4c42-4629-8e5b-3015d8910259" providerId="AD" clId="Web-{0C6671AC-A639-3C2D-4C64-26413AA582DE}" dt="2020-12-07T08:51:58.691" v="351"/>
          <ac:spMkLst>
            <pc:docMk/>
            <pc:sldMk cId="1627113053" sldId="264"/>
            <ac:spMk id="11" creationId="{9A42C7B2-7BD6-433A-95AB-5AA4F44B5819}"/>
          </ac:spMkLst>
        </pc:spChg>
        <pc:spChg chg="add del">
          <ac:chgData name="Studente BIANCHINI Susanna" userId="S::bianchini.susanna.13@icrosai.edu.it::4960e181-4c42-4629-8e5b-3015d8910259" providerId="AD" clId="Web-{0C6671AC-A639-3C2D-4C64-26413AA582DE}" dt="2020-12-07T08:51:58.691" v="351"/>
          <ac:spMkLst>
            <pc:docMk/>
            <pc:sldMk cId="1627113053" sldId="264"/>
            <ac:spMk id="13" creationId="{0ADDB668-2CA4-4D2B-9C34-3487CA330BA8}"/>
          </ac:spMkLst>
        </pc:spChg>
        <pc:spChg chg="add del">
          <ac:chgData name="Studente BIANCHINI Susanna" userId="S::bianchini.susanna.13@icrosai.edu.it::4960e181-4c42-4629-8e5b-3015d8910259" providerId="AD" clId="Web-{0C6671AC-A639-3C2D-4C64-26413AA582DE}" dt="2020-12-07T08:51:58.691" v="351"/>
          <ac:spMkLst>
            <pc:docMk/>
            <pc:sldMk cId="1627113053" sldId="264"/>
            <ac:spMk id="15" creationId="{2568BC19-F052-4108-93E1-6A3D1DEC072F}"/>
          </ac:spMkLst>
        </pc:spChg>
        <pc:spChg chg="add del">
          <ac:chgData name="Studente BIANCHINI Susanna" userId="S::bianchini.susanna.13@icrosai.edu.it::4960e181-4c42-4629-8e5b-3015d8910259" providerId="AD" clId="Web-{0C6671AC-A639-3C2D-4C64-26413AA582DE}" dt="2020-12-07T08:51:58.691" v="351"/>
          <ac:spMkLst>
            <pc:docMk/>
            <pc:sldMk cId="1627113053" sldId="264"/>
            <ac:spMk id="17" creationId="{D5FD337D-4D6B-4C8B-B6F5-121097E09881}"/>
          </ac:spMkLst>
        </pc:spChg>
        <pc:spChg chg="add del">
          <ac:chgData name="Studente BIANCHINI Susanna" userId="S::bianchini.susanna.13@icrosai.edu.it::4960e181-4c42-4629-8e5b-3015d8910259" providerId="AD" clId="Web-{0C6671AC-A639-3C2D-4C64-26413AA582DE}" dt="2020-12-07T08:50:34.579" v="332"/>
          <ac:spMkLst>
            <pc:docMk/>
            <pc:sldMk cId="1627113053" sldId="264"/>
            <ac:spMk id="19" creationId="{9A42C7B2-7BD6-433A-95AB-5AA4F44B5819}"/>
          </ac:spMkLst>
        </pc:spChg>
        <pc:spChg chg="add del">
          <ac:chgData name="Studente BIANCHINI Susanna" userId="S::bianchini.susanna.13@icrosai.edu.it::4960e181-4c42-4629-8e5b-3015d8910259" providerId="AD" clId="Web-{0C6671AC-A639-3C2D-4C64-26413AA582DE}" dt="2020-12-07T08:50:34.579" v="332"/>
          <ac:spMkLst>
            <pc:docMk/>
            <pc:sldMk cId="1627113053" sldId="264"/>
            <ac:spMk id="20" creationId="{0ADDB668-2CA4-4D2B-9C34-3487CA330BA8}"/>
          </ac:spMkLst>
        </pc:spChg>
        <pc:spChg chg="add del">
          <ac:chgData name="Studente BIANCHINI Susanna" userId="S::bianchini.susanna.13@icrosai.edu.it::4960e181-4c42-4629-8e5b-3015d8910259" providerId="AD" clId="Web-{0C6671AC-A639-3C2D-4C64-26413AA582DE}" dt="2020-12-07T08:50:34.579" v="332"/>
          <ac:spMkLst>
            <pc:docMk/>
            <pc:sldMk cId="1627113053" sldId="264"/>
            <ac:spMk id="21" creationId="{2568BC19-F052-4108-93E1-6A3D1DEC072F}"/>
          </ac:spMkLst>
        </pc:spChg>
        <pc:spChg chg="add del">
          <ac:chgData name="Studente BIANCHINI Susanna" userId="S::bianchini.susanna.13@icrosai.edu.it::4960e181-4c42-4629-8e5b-3015d8910259" providerId="AD" clId="Web-{0C6671AC-A639-3C2D-4C64-26413AA582DE}" dt="2020-12-07T08:50:30.642" v="330"/>
          <ac:spMkLst>
            <pc:docMk/>
            <pc:sldMk cId="1627113053" sldId="264"/>
            <ac:spMk id="22" creationId="{B3F59054-3394-4D87-8BD0-A28DCD47F1BC}"/>
          </ac:spMkLst>
        </pc:spChg>
        <pc:spChg chg="add del">
          <ac:chgData name="Studente BIANCHINI Susanna" userId="S::bianchini.susanna.13@icrosai.edu.it::4960e181-4c42-4629-8e5b-3015d8910259" providerId="AD" clId="Web-{0C6671AC-A639-3C2D-4C64-26413AA582DE}" dt="2020-12-07T08:50:34.579" v="332"/>
          <ac:spMkLst>
            <pc:docMk/>
            <pc:sldMk cId="1627113053" sldId="264"/>
            <ac:spMk id="23" creationId="{D5FD337D-4D6B-4C8B-B6F5-121097E09881}"/>
          </ac:spMkLst>
        </pc:spChg>
        <pc:spChg chg="add del">
          <ac:chgData name="Studente BIANCHINI Susanna" userId="S::bianchini.susanna.13@icrosai.edu.it::4960e181-4c42-4629-8e5b-3015d8910259" providerId="AD" clId="Web-{0C6671AC-A639-3C2D-4C64-26413AA582DE}" dt="2020-12-07T08:50:30.642" v="330"/>
          <ac:spMkLst>
            <pc:docMk/>
            <pc:sldMk cId="1627113053" sldId="264"/>
            <ac:spMk id="24" creationId="{2FE0ABA9-CAF1-4816-837D-5F28AAA08E0A}"/>
          </ac:spMkLst>
        </pc:spChg>
        <pc:spChg chg="add del">
          <ac:chgData name="Studente BIANCHINI Susanna" userId="S::bianchini.susanna.13@icrosai.edu.it::4960e181-4c42-4629-8e5b-3015d8910259" providerId="AD" clId="Web-{0C6671AC-A639-3C2D-4C64-26413AA582DE}" dt="2020-12-07T08:50:38.829" v="334"/>
          <ac:spMkLst>
            <pc:docMk/>
            <pc:sldMk cId="1627113053" sldId="264"/>
            <ac:spMk id="25" creationId="{86B8807B-7828-4E42-86D6-939A5397D890}"/>
          </ac:spMkLst>
        </pc:spChg>
        <pc:spChg chg="add del">
          <ac:chgData name="Studente BIANCHINI Susanna" userId="S::bianchini.susanna.13@icrosai.edu.it::4960e181-4c42-4629-8e5b-3015d8910259" providerId="AD" clId="Web-{0C6671AC-A639-3C2D-4C64-26413AA582DE}" dt="2020-12-07T08:50:30.642" v="330"/>
          <ac:spMkLst>
            <pc:docMk/>
            <pc:sldMk cId="1627113053" sldId="264"/>
            <ac:spMk id="26" creationId="{BC8B9C14-70F0-4F42-85FF-0DD3D5A585A5}"/>
          </ac:spMkLst>
        </pc:spChg>
        <pc:spChg chg="add del">
          <ac:chgData name="Studente BIANCHINI Susanna" userId="S::bianchini.susanna.13@icrosai.edu.it::4960e181-4c42-4629-8e5b-3015d8910259" providerId="AD" clId="Web-{0C6671AC-A639-3C2D-4C64-26413AA582DE}" dt="2020-12-07T08:50:38.829" v="334"/>
          <ac:spMkLst>
            <pc:docMk/>
            <pc:sldMk cId="1627113053" sldId="264"/>
            <ac:spMk id="27" creationId="{648F5915-2CE1-4F74-88C5-D4366893D2DF}"/>
          </ac:spMkLst>
        </pc:spChg>
        <pc:spChg chg="add del">
          <ac:chgData name="Studente BIANCHINI Susanna" userId="S::bianchini.susanna.13@icrosai.edu.it::4960e181-4c42-4629-8e5b-3015d8910259" providerId="AD" clId="Web-{0C6671AC-A639-3C2D-4C64-26413AA582DE}" dt="2020-12-07T08:50:30.642" v="330"/>
          <ac:spMkLst>
            <pc:docMk/>
            <pc:sldMk cId="1627113053" sldId="264"/>
            <ac:spMk id="28" creationId="{98DE6C44-43F8-4DE4-AB81-66853FFEA09A}"/>
          </ac:spMkLst>
        </pc:spChg>
        <pc:spChg chg="add del">
          <ac:chgData name="Studente BIANCHINI Susanna" userId="S::bianchini.susanna.13@icrosai.edu.it::4960e181-4c42-4629-8e5b-3015d8910259" providerId="AD" clId="Web-{0C6671AC-A639-3C2D-4C64-26413AA582DE}" dt="2020-12-07T08:50:43.892" v="336"/>
          <ac:spMkLst>
            <pc:docMk/>
            <pc:sldMk cId="1627113053" sldId="264"/>
            <ac:spMk id="29" creationId="{33CD251C-A887-4D2F-925B-FC097198538B}"/>
          </ac:spMkLst>
        </pc:spChg>
        <pc:spChg chg="add del">
          <ac:chgData name="Studente BIANCHINI Susanna" userId="S::bianchini.susanna.13@icrosai.edu.it::4960e181-4c42-4629-8e5b-3015d8910259" providerId="AD" clId="Web-{0C6671AC-A639-3C2D-4C64-26413AA582DE}" dt="2020-12-07T08:50:30.642" v="330"/>
          <ac:spMkLst>
            <pc:docMk/>
            <pc:sldMk cId="1627113053" sldId="264"/>
            <ac:spMk id="30" creationId="{2409529B-9B56-4F10-BE4D-F934DB89E57E}"/>
          </ac:spMkLst>
        </pc:spChg>
        <pc:spChg chg="add del">
          <ac:chgData name="Studente BIANCHINI Susanna" userId="S::bianchini.susanna.13@icrosai.edu.it::4960e181-4c42-4629-8e5b-3015d8910259" providerId="AD" clId="Web-{0C6671AC-A639-3C2D-4C64-26413AA582DE}" dt="2020-12-07T08:50:47.720" v="338"/>
          <ac:spMkLst>
            <pc:docMk/>
            <pc:sldMk cId="1627113053" sldId="264"/>
            <ac:spMk id="32" creationId="{B3F59054-3394-4D87-8BD0-A28DCD47F1BC}"/>
          </ac:spMkLst>
        </pc:spChg>
        <pc:spChg chg="add del">
          <ac:chgData name="Studente BIANCHINI Susanna" userId="S::bianchini.susanna.13@icrosai.edu.it::4960e181-4c42-4629-8e5b-3015d8910259" providerId="AD" clId="Web-{0C6671AC-A639-3C2D-4C64-26413AA582DE}" dt="2020-12-07T08:50:47.720" v="338"/>
          <ac:spMkLst>
            <pc:docMk/>
            <pc:sldMk cId="1627113053" sldId="264"/>
            <ac:spMk id="33" creationId="{2FE0ABA9-CAF1-4816-837D-5F28AAA08E0A}"/>
          </ac:spMkLst>
        </pc:spChg>
        <pc:spChg chg="add del">
          <ac:chgData name="Studente BIANCHINI Susanna" userId="S::bianchini.susanna.13@icrosai.edu.it::4960e181-4c42-4629-8e5b-3015d8910259" providerId="AD" clId="Web-{0C6671AC-A639-3C2D-4C64-26413AA582DE}" dt="2020-12-07T08:50:47.720" v="338"/>
          <ac:spMkLst>
            <pc:docMk/>
            <pc:sldMk cId="1627113053" sldId="264"/>
            <ac:spMk id="34" creationId="{BC8B9C14-70F0-4F42-85FF-0DD3D5A585A5}"/>
          </ac:spMkLst>
        </pc:spChg>
        <pc:spChg chg="add del">
          <ac:chgData name="Studente BIANCHINI Susanna" userId="S::bianchini.susanna.13@icrosai.edu.it::4960e181-4c42-4629-8e5b-3015d8910259" providerId="AD" clId="Web-{0C6671AC-A639-3C2D-4C64-26413AA582DE}" dt="2020-12-07T08:50:47.720" v="338"/>
          <ac:spMkLst>
            <pc:docMk/>
            <pc:sldMk cId="1627113053" sldId="264"/>
            <ac:spMk id="35" creationId="{98DE6C44-43F8-4DE4-AB81-66853FFEA09A}"/>
          </ac:spMkLst>
        </pc:spChg>
        <pc:spChg chg="add del">
          <ac:chgData name="Studente BIANCHINI Susanna" userId="S::bianchini.susanna.13@icrosai.edu.it::4960e181-4c42-4629-8e5b-3015d8910259" providerId="AD" clId="Web-{0C6671AC-A639-3C2D-4C64-26413AA582DE}" dt="2020-12-07T08:50:47.720" v="338"/>
          <ac:spMkLst>
            <pc:docMk/>
            <pc:sldMk cId="1627113053" sldId="264"/>
            <ac:spMk id="36" creationId="{2409529B-9B56-4F10-BE4D-F934DB89E57E}"/>
          </ac:spMkLst>
        </pc:spChg>
        <pc:spChg chg="add del">
          <ac:chgData name="Studente BIANCHINI Susanna" userId="S::bianchini.susanna.13@icrosai.edu.it::4960e181-4c42-4629-8e5b-3015d8910259" providerId="AD" clId="Web-{0C6671AC-A639-3C2D-4C64-26413AA582DE}" dt="2020-12-07T08:50:52.002" v="340"/>
          <ac:spMkLst>
            <pc:docMk/>
            <pc:sldMk cId="1627113053" sldId="264"/>
            <ac:spMk id="37" creationId="{71A784BF-09DB-448D-99FC-B49DFC6605D5}"/>
          </ac:spMkLst>
        </pc:spChg>
        <pc:spChg chg="add del">
          <ac:chgData name="Studente BIANCHINI Susanna" userId="S::bianchini.susanna.13@icrosai.edu.it::4960e181-4c42-4629-8e5b-3015d8910259" providerId="AD" clId="Web-{0C6671AC-A639-3C2D-4C64-26413AA582DE}" dt="2020-12-07T08:50:52.002" v="340"/>
          <ac:spMkLst>
            <pc:docMk/>
            <pc:sldMk cId="1627113053" sldId="264"/>
            <ac:spMk id="38" creationId="{917859B3-4C91-478D-929D-BB6433F90849}"/>
          </ac:spMkLst>
        </pc:spChg>
        <pc:spChg chg="add del">
          <ac:chgData name="Studente BIANCHINI Susanna" userId="S::bianchini.susanna.13@icrosai.edu.it::4960e181-4c42-4629-8e5b-3015d8910259" providerId="AD" clId="Web-{0C6671AC-A639-3C2D-4C64-26413AA582DE}" dt="2020-12-07T08:50:52.002" v="340"/>
          <ac:spMkLst>
            <pc:docMk/>
            <pc:sldMk cId="1627113053" sldId="264"/>
            <ac:spMk id="39" creationId="{6283FBD2-A663-469F-855C-06D86E3C1161}"/>
          </ac:spMkLst>
        </pc:spChg>
        <pc:spChg chg="add del">
          <ac:chgData name="Studente BIANCHINI Susanna" userId="S::bianchini.susanna.13@icrosai.edu.it::4960e181-4c42-4629-8e5b-3015d8910259" providerId="AD" clId="Web-{0C6671AC-A639-3C2D-4C64-26413AA582DE}" dt="2020-12-07T08:50:52.002" v="340"/>
          <ac:spMkLst>
            <pc:docMk/>
            <pc:sldMk cId="1627113053" sldId="264"/>
            <ac:spMk id="40" creationId="{8A1279FC-7441-4E55-B082-2774E6316482}"/>
          </ac:spMkLst>
        </pc:spChg>
        <pc:spChg chg="add del">
          <ac:chgData name="Studente BIANCHINI Susanna" userId="S::bianchini.susanna.13@icrosai.edu.it::4960e181-4c42-4629-8e5b-3015d8910259" providerId="AD" clId="Web-{0C6671AC-A639-3C2D-4C64-26413AA582DE}" dt="2020-12-07T08:50:54.705" v="342"/>
          <ac:spMkLst>
            <pc:docMk/>
            <pc:sldMk cId="1627113053" sldId="264"/>
            <ac:spMk id="41" creationId="{0D7B6173-1D58-48E2-83CF-37350F315F75}"/>
          </ac:spMkLst>
        </pc:spChg>
        <pc:spChg chg="add del">
          <ac:chgData name="Studente BIANCHINI Susanna" userId="S::bianchini.susanna.13@icrosai.edu.it::4960e181-4c42-4629-8e5b-3015d8910259" providerId="AD" clId="Web-{0C6671AC-A639-3C2D-4C64-26413AA582DE}" dt="2020-12-07T08:50:54.705" v="342"/>
          <ac:spMkLst>
            <pc:docMk/>
            <pc:sldMk cId="1627113053" sldId="264"/>
            <ac:spMk id="42" creationId="{35D813D1-BA6B-40B4-A101-04BB89445561}"/>
          </ac:spMkLst>
        </pc:spChg>
        <pc:spChg chg="add del">
          <ac:chgData name="Studente BIANCHINI Susanna" userId="S::bianchini.susanna.13@icrosai.edu.it::4960e181-4c42-4629-8e5b-3015d8910259" providerId="AD" clId="Web-{0C6671AC-A639-3C2D-4C64-26413AA582DE}" dt="2020-12-07T08:50:54.705" v="342"/>
          <ac:spMkLst>
            <pc:docMk/>
            <pc:sldMk cId="1627113053" sldId="264"/>
            <ac:spMk id="44" creationId="{21BDEC81-16A7-4451-B893-C15000083B77}"/>
          </ac:spMkLst>
        </pc:spChg>
        <pc:spChg chg="add del">
          <ac:chgData name="Studente BIANCHINI Susanna" userId="S::bianchini.susanna.13@icrosai.edu.it::4960e181-4c42-4629-8e5b-3015d8910259" providerId="AD" clId="Web-{0C6671AC-A639-3C2D-4C64-26413AA582DE}" dt="2020-12-07T08:50:54.705" v="342"/>
          <ac:spMkLst>
            <pc:docMk/>
            <pc:sldMk cId="1627113053" sldId="264"/>
            <ac:spMk id="45" creationId="{AEA3DFA5-2D7B-4989-8ED7-8321EC114CF1}"/>
          </ac:spMkLst>
        </pc:spChg>
        <pc:spChg chg="add del">
          <ac:chgData name="Studente BIANCHINI Susanna" userId="S::bianchini.susanna.13@icrosai.edu.it::4960e181-4c42-4629-8e5b-3015d8910259" providerId="AD" clId="Web-{0C6671AC-A639-3C2D-4C64-26413AA582DE}" dt="2020-12-07T08:50:58.830" v="344"/>
          <ac:spMkLst>
            <pc:docMk/>
            <pc:sldMk cId="1627113053" sldId="264"/>
            <ac:spMk id="46" creationId="{003713C1-2FB2-413B-BF91-3AE41726FB7A}"/>
          </ac:spMkLst>
        </pc:spChg>
        <pc:spChg chg="add del">
          <ac:chgData name="Studente BIANCHINI Susanna" userId="S::bianchini.susanna.13@icrosai.edu.it::4960e181-4c42-4629-8e5b-3015d8910259" providerId="AD" clId="Web-{0C6671AC-A639-3C2D-4C64-26413AA582DE}" dt="2020-12-07T08:50:58.830" v="344"/>
          <ac:spMkLst>
            <pc:docMk/>
            <pc:sldMk cId="1627113053" sldId="264"/>
            <ac:spMk id="47" creationId="{90795B4D-5022-4A7F-A01D-8D880B7CDBE6}"/>
          </ac:spMkLst>
        </pc:spChg>
        <pc:spChg chg="add del">
          <ac:chgData name="Studente BIANCHINI Susanna" userId="S::bianchini.susanna.13@icrosai.edu.it::4960e181-4c42-4629-8e5b-3015d8910259" providerId="AD" clId="Web-{0C6671AC-A639-3C2D-4C64-26413AA582DE}" dt="2020-12-07T08:50:58.830" v="344"/>
          <ac:spMkLst>
            <pc:docMk/>
            <pc:sldMk cId="1627113053" sldId="264"/>
            <ac:spMk id="48" creationId="{AFD19018-DE7C-4796-ADF2-AD2EB0FC0D9C}"/>
          </ac:spMkLst>
        </pc:spChg>
        <pc:spChg chg="add del">
          <ac:chgData name="Studente BIANCHINI Susanna" userId="S::bianchini.susanna.13@icrosai.edu.it::4960e181-4c42-4629-8e5b-3015d8910259" providerId="AD" clId="Web-{0C6671AC-A639-3C2D-4C64-26413AA582DE}" dt="2020-12-07T08:50:58.830" v="344"/>
          <ac:spMkLst>
            <pc:docMk/>
            <pc:sldMk cId="1627113053" sldId="264"/>
            <ac:spMk id="49" creationId="{B1A0A2C2-4F85-44AF-8708-8DCA4B550CB8}"/>
          </ac:spMkLst>
        </pc:spChg>
        <pc:spChg chg="add del">
          <ac:chgData name="Studente BIANCHINI Susanna" userId="S::bianchini.susanna.13@icrosai.edu.it::4960e181-4c42-4629-8e5b-3015d8910259" providerId="AD" clId="Web-{0C6671AC-A639-3C2D-4C64-26413AA582DE}" dt="2020-12-07T08:51:05.830" v="346"/>
          <ac:spMkLst>
            <pc:docMk/>
            <pc:sldMk cId="1627113053" sldId="264"/>
            <ac:spMk id="50" creationId="{959C6B72-F8E6-4281-8F3E-93FC0DC98039}"/>
          </ac:spMkLst>
        </pc:spChg>
        <pc:spChg chg="add del">
          <ac:chgData name="Studente BIANCHINI Susanna" userId="S::bianchini.susanna.13@icrosai.edu.it::4960e181-4c42-4629-8e5b-3015d8910259" providerId="AD" clId="Web-{0C6671AC-A639-3C2D-4C64-26413AA582DE}" dt="2020-12-07T08:51:05.830" v="346"/>
          <ac:spMkLst>
            <pc:docMk/>
            <pc:sldMk cId="1627113053" sldId="264"/>
            <ac:spMk id="51" creationId="{490234EE-E0D8-4805-9227-CCEAC601691F}"/>
          </ac:spMkLst>
        </pc:spChg>
        <pc:spChg chg="add del">
          <ac:chgData name="Studente BIANCHINI Susanna" userId="S::bianchini.susanna.13@icrosai.edu.it::4960e181-4c42-4629-8e5b-3015d8910259" providerId="AD" clId="Web-{0C6671AC-A639-3C2D-4C64-26413AA582DE}" dt="2020-12-07T08:51:21.581" v="348"/>
          <ac:spMkLst>
            <pc:docMk/>
            <pc:sldMk cId="1627113053" sldId="264"/>
            <ac:spMk id="52" creationId="{2EEE8F11-3582-44B7-9869-F2D26D7DD9D4}"/>
          </ac:spMkLst>
        </pc:spChg>
        <pc:spChg chg="add del">
          <ac:chgData name="Studente BIANCHINI Susanna" userId="S::bianchini.susanna.13@icrosai.edu.it::4960e181-4c42-4629-8e5b-3015d8910259" providerId="AD" clId="Web-{0C6671AC-A639-3C2D-4C64-26413AA582DE}" dt="2020-12-07T08:51:21.581" v="348"/>
          <ac:spMkLst>
            <pc:docMk/>
            <pc:sldMk cId="1627113053" sldId="264"/>
            <ac:spMk id="53" creationId="{2141F1CC-6A53-4BCF-9127-AABB52E2497E}"/>
          </ac:spMkLst>
        </pc:spChg>
        <pc:spChg chg="add del">
          <ac:chgData name="Studente BIANCHINI Susanna" userId="S::bianchini.susanna.13@icrosai.edu.it::4960e181-4c42-4629-8e5b-3015d8910259" providerId="AD" clId="Web-{0C6671AC-A639-3C2D-4C64-26413AA582DE}" dt="2020-12-07T08:51:21.581" v="348"/>
          <ac:spMkLst>
            <pc:docMk/>
            <pc:sldMk cId="1627113053" sldId="264"/>
            <ac:spMk id="54" creationId="{561B2B49-7142-4CA8-A929-4671548E6A5A}"/>
          </ac:spMkLst>
        </pc:spChg>
        <pc:spChg chg="add del">
          <ac:chgData name="Studente BIANCHINI Susanna" userId="S::bianchini.susanna.13@icrosai.edu.it::4960e181-4c42-4629-8e5b-3015d8910259" providerId="AD" clId="Web-{0C6671AC-A639-3C2D-4C64-26413AA582DE}" dt="2020-12-07T08:51:58.691" v="350"/>
          <ac:spMkLst>
            <pc:docMk/>
            <pc:sldMk cId="1627113053" sldId="264"/>
            <ac:spMk id="55" creationId="{C99A8FB7-A79B-4BC9-9D56-B79587F6AA3E}"/>
          </ac:spMkLst>
        </pc:spChg>
        <pc:spChg chg="add del">
          <ac:chgData name="Studente BIANCHINI Susanna" userId="S::bianchini.susanna.13@icrosai.edu.it::4960e181-4c42-4629-8e5b-3015d8910259" providerId="AD" clId="Web-{0C6671AC-A639-3C2D-4C64-26413AA582DE}" dt="2020-12-07T08:51:58.691" v="350"/>
          <ac:spMkLst>
            <pc:docMk/>
            <pc:sldMk cId="1627113053" sldId="264"/>
            <ac:spMk id="56" creationId="{B23893E2-3349-46D7-A7AA-B9E447957FB1}"/>
          </ac:spMkLst>
        </pc:spChg>
        <pc:spChg chg="add del">
          <ac:chgData name="Studente BIANCHINI Susanna" userId="S::bianchini.susanna.13@icrosai.edu.it::4960e181-4c42-4629-8e5b-3015d8910259" providerId="AD" clId="Web-{0C6671AC-A639-3C2D-4C64-26413AA582DE}" dt="2020-12-07T08:51:58.691" v="350"/>
          <ac:spMkLst>
            <pc:docMk/>
            <pc:sldMk cId="1627113053" sldId="264"/>
            <ac:spMk id="57" creationId="{2B7592FE-10D1-4664-B623-353F47C8DF7F}"/>
          </ac:spMkLst>
        </pc:spChg>
        <pc:spChg chg="add">
          <ac:chgData name="Studente BIANCHINI Susanna" userId="S::bianchini.susanna.13@icrosai.edu.it::4960e181-4c42-4629-8e5b-3015d8910259" providerId="AD" clId="Web-{0C6671AC-A639-3C2D-4C64-26413AA582DE}" dt="2020-12-07T08:51:58.691" v="351"/>
          <ac:spMkLst>
            <pc:docMk/>
            <pc:sldMk cId="1627113053" sldId="264"/>
            <ac:spMk id="58" creationId="{2EEE8F11-3582-44B7-9869-F2D26D7DD9D4}"/>
          </ac:spMkLst>
        </pc:spChg>
        <pc:spChg chg="add">
          <ac:chgData name="Studente BIANCHINI Susanna" userId="S::bianchini.susanna.13@icrosai.edu.it::4960e181-4c42-4629-8e5b-3015d8910259" providerId="AD" clId="Web-{0C6671AC-A639-3C2D-4C64-26413AA582DE}" dt="2020-12-07T08:51:58.691" v="351"/>
          <ac:spMkLst>
            <pc:docMk/>
            <pc:sldMk cId="1627113053" sldId="264"/>
            <ac:spMk id="59" creationId="{2141F1CC-6A53-4BCF-9127-AABB52E2497E}"/>
          </ac:spMkLst>
        </pc:spChg>
        <pc:spChg chg="add">
          <ac:chgData name="Studente BIANCHINI Susanna" userId="S::bianchini.susanna.13@icrosai.edu.it::4960e181-4c42-4629-8e5b-3015d8910259" providerId="AD" clId="Web-{0C6671AC-A639-3C2D-4C64-26413AA582DE}" dt="2020-12-07T08:51:58.691" v="351"/>
          <ac:spMkLst>
            <pc:docMk/>
            <pc:sldMk cId="1627113053" sldId="264"/>
            <ac:spMk id="60" creationId="{561B2B49-7142-4CA8-A929-4671548E6A5A}"/>
          </ac:spMkLst>
        </pc:spChg>
        <pc:grpChg chg="add del">
          <ac:chgData name="Studente BIANCHINI Susanna" userId="S::bianchini.susanna.13@icrosai.edu.it::4960e181-4c42-4629-8e5b-3015d8910259" providerId="AD" clId="Web-{0C6671AC-A639-3C2D-4C64-26413AA582DE}" dt="2020-12-07T08:50:43.892" v="336"/>
          <ac:grpSpMkLst>
            <pc:docMk/>
            <pc:sldMk cId="1627113053" sldId="264"/>
            <ac:grpSpMk id="31" creationId="{770AE191-D2EA-45C9-A44D-830C188F74CB}"/>
          </ac:grpSpMkLst>
        </pc:grpChg>
        <pc:picChg chg="add mod ord">
          <ac:chgData name="Studente BIANCHINI Susanna" userId="S::bianchini.susanna.13@icrosai.edu.it::4960e181-4c42-4629-8e5b-3015d8910259" providerId="AD" clId="Web-{0C6671AC-A639-3C2D-4C64-26413AA582DE}" dt="2020-12-07T08:51:58.691" v="351"/>
          <ac:picMkLst>
            <pc:docMk/>
            <pc:sldMk cId="1627113053" sldId="264"/>
            <ac:picMk id="4" creationId="{4CC82225-7D56-4A50-9DB5-8F3EACD4D2BB}"/>
          </ac:picMkLst>
        </pc:picChg>
        <pc:picChg chg="add mod ord">
          <ac:chgData name="Studente BIANCHINI Susanna" userId="S::bianchini.susanna.13@icrosai.edu.it::4960e181-4c42-4629-8e5b-3015d8910259" providerId="AD" clId="Web-{0C6671AC-A639-3C2D-4C64-26413AA582DE}" dt="2020-12-07T08:51:58.691" v="351"/>
          <ac:picMkLst>
            <pc:docMk/>
            <pc:sldMk cId="1627113053" sldId="264"/>
            <ac:picMk id="5" creationId="{13254D6E-E57A-4293-ADC2-5BFB06D35F29}"/>
          </ac:picMkLst>
        </pc:picChg>
        <pc:picChg chg="add mod ord">
          <ac:chgData name="Studente BIANCHINI Susanna" userId="S::bianchini.susanna.13@icrosai.edu.it::4960e181-4c42-4629-8e5b-3015d8910259" providerId="AD" clId="Web-{0C6671AC-A639-3C2D-4C64-26413AA582DE}" dt="2020-12-07T08:51:58.691" v="351"/>
          <ac:picMkLst>
            <pc:docMk/>
            <pc:sldMk cId="1627113053" sldId="264"/>
            <ac:picMk id="6" creationId="{B906EA66-C703-4B19-96D3-84B9F3D553D4}"/>
          </ac:picMkLst>
        </pc:picChg>
        <pc:picChg chg="add del">
          <ac:chgData name="Studente BIANCHINI Susanna" userId="S::bianchini.susanna.13@icrosai.edu.it::4960e181-4c42-4629-8e5b-3015d8910259" providerId="AD" clId="Web-{0C6671AC-A639-3C2D-4C64-26413AA582DE}" dt="2020-12-07T08:50:54.705" v="342"/>
          <ac:picMkLst>
            <pc:docMk/>
            <pc:sldMk cId="1627113053" sldId="264"/>
            <ac:picMk id="43" creationId="{B0DAC8FB-A162-44E3-A606-C855A03A5B09}"/>
          </ac:picMkLst>
        </pc:picChg>
      </pc:sldChg>
    </pc:docChg>
  </pc:docChgLst>
  <pc:docChgLst>
    <pc:chgData name="Studente GUERRA Matilde" userId="S::guerra.matilde.13@icrosai.edu.it::9dfccaf2-e903-4586-81f8-974b53131b0a" providerId="AD" clId="Web-{E33C2C09-47BB-0E1A-65BC-800D913F3944}"/>
    <pc:docChg chg="modSld">
      <pc:chgData name="Studente GUERRA Matilde" userId="S::guerra.matilde.13@icrosai.edu.it::9dfccaf2-e903-4586-81f8-974b53131b0a" providerId="AD" clId="Web-{E33C2C09-47BB-0E1A-65BC-800D913F3944}" dt="2020-12-08T17:54:35.679" v="5" actId="1076"/>
      <pc:docMkLst>
        <pc:docMk/>
      </pc:docMkLst>
      <pc:sldChg chg="addSp modSp modMedia addAnim">
        <pc:chgData name="Studente GUERRA Matilde" userId="S::guerra.matilde.13@icrosai.edu.it::9dfccaf2-e903-4586-81f8-974b53131b0a" providerId="AD" clId="Web-{E33C2C09-47BB-0E1A-65BC-800D913F3944}" dt="2020-12-08T17:54:35.679" v="5" actId="1076"/>
        <pc:sldMkLst>
          <pc:docMk/>
          <pc:sldMk cId="1111743048" sldId="261"/>
        </pc:sldMkLst>
        <pc:picChg chg="add mod">
          <ac:chgData name="Studente GUERRA Matilde" userId="S::guerra.matilde.13@icrosai.edu.it::9dfccaf2-e903-4586-81f8-974b53131b0a" providerId="AD" clId="Web-{E33C2C09-47BB-0E1A-65BC-800D913F3944}" dt="2020-12-08T17:53:46.631" v="3"/>
          <ac:picMkLst>
            <pc:docMk/>
            <pc:sldMk cId="1111743048" sldId="261"/>
            <ac:picMk id="5" creationId="{87974BD5-8D76-4D52-8A71-F2CF4C0DEADD}"/>
          </ac:picMkLst>
        </pc:picChg>
        <pc:picChg chg="add mod">
          <ac:chgData name="Studente GUERRA Matilde" userId="S::guerra.matilde.13@icrosai.edu.it::9dfccaf2-e903-4586-81f8-974b53131b0a" providerId="AD" clId="Web-{E33C2C09-47BB-0E1A-65BC-800D913F3944}" dt="2020-12-08T17:54:35.679" v="5" actId="1076"/>
          <ac:picMkLst>
            <pc:docMk/>
            <pc:sldMk cId="1111743048" sldId="261"/>
            <ac:picMk id="6" creationId="{E6AD8A11-46DE-4937-A371-F5FE003EE8D9}"/>
          </ac:picMkLst>
        </pc:picChg>
      </pc:sldChg>
    </pc:docChg>
  </pc:docChgLst>
  <pc:docChgLst>
    <pc:chgData clId="Web-{7A35A786-15EF-4112-93BB-A427D2A89678}"/>
    <pc:docChg chg="modSld">
      <pc:chgData name="" userId="" providerId="" clId="Web-{7A35A786-15EF-4112-93BB-A427D2A89678}" dt="2020-12-07T16:51:26.977" v="7" actId="20577"/>
      <pc:docMkLst>
        <pc:docMk/>
      </pc:docMkLst>
      <pc:sldChg chg="modSp">
        <pc:chgData name="" userId="" providerId="" clId="Web-{7A35A786-15EF-4112-93BB-A427D2A89678}" dt="2020-12-07T16:51:26.899" v="4" actId="20577"/>
        <pc:sldMkLst>
          <pc:docMk/>
          <pc:sldMk cId="1602485930" sldId="269"/>
        </pc:sldMkLst>
        <pc:spChg chg="mod">
          <ac:chgData name="" userId="" providerId="" clId="Web-{7A35A786-15EF-4112-93BB-A427D2A89678}" dt="2020-12-07T16:51:26.899" v="4" actId="20577"/>
          <ac:spMkLst>
            <pc:docMk/>
            <pc:sldMk cId="1602485930" sldId="269"/>
            <ac:spMk id="3" creationId="{5AD5CFDD-E8E1-4CA0-A073-E3D3D5C30378}"/>
          </ac:spMkLst>
        </pc:spChg>
      </pc:sldChg>
    </pc:docChg>
  </pc:docChgLst>
  <pc:docChgLst>
    <pc:chgData name="Studente SIRIGATTI Zoe" userId="S::sirigatti.zoe.13@icrosai.edu.it::97594298-310b-4208-8bf7-89caec187eb7" providerId="AD" clId="Web-{5057594F-7B03-6BEC-029B-72FC869B33C1}"/>
    <pc:docChg chg="modSld">
      <pc:chgData name="Studente SIRIGATTI Zoe" userId="S::sirigatti.zoe.13@icrosai.edu.it::97594298-310b-4208-8bf7-89caec187eb7" providerId="AD" clId="Web-{5057594F-7B03-6BEC-029B-72FC869B33C1}" dt="2020-12-08T14:53:02.803" v="5" actId="1076"/>
      <pc:docMkLst>
        <pc:docMk/>
      </pc:docMkLst>
      <pc:sldChg chg="modSp">
        <pc:chgData name="Studente SIRIGATTI Zoe" userId="S::sirigatti.zoe.13@icrosai.edu.it::97594298-310b-4208-8bf7-89caec187eb7" providerId="AD" clId="Web-{5057594F-7B03-6BEC-029B-72FC869B33C1}" dt="2020-12-08T14:53:02.803" v="5" actId="1076"/>
        <pc:sldMkLst>
          <pc:docMk/>
          <pc:sldMk cId="2242967355" sldId="260"/>
        </pc:sldMkLst>
        <pc:spChg chg="mod">
          <ac:chgData name="Studente SIRIGATTI Zoe" userId="S::sirigatti.zoe.13@icrosai.edu.it::97594298-310b-4208-8bf7-89caec187eb7" providerId="AD" clId="Web-{5057594F-7B03-6BEC-029B-72FC869B33C1}" dt="2020-12-08T14:53:02.803" v="5" actId="1076"/>
          <ac:spMkLst>
            <pc:docMk/>
            <pc:sldMk cId="2242967355" sldId="260"/>
            <ac:spMk id="3" creationId="{FD791468-B860-451E-9590-57897B068A5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de-DE"/>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09.12.2020</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318619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09.12.2020</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3424469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de-DE"/>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09.12.2020</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1026842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09.12.2020</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126318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de-DE"/>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F64A8E5F-40E5-4553-9F3C-699F1A5B8145}" type="datetimeFigureOut">
              <a:rPr lang="de-DE" smtClean="0"/>
              <a:t>09.12.2020</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3577393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data 4"/>
          <p:cNvSpPr>
            <a:spLocks noGrp="1"/>
          </p:cNvSpPr>
          <p:nvPr>
            <p:ph type="dt" sz="half" idx="10"/>
          </p:nvPr>
        </p:nvSpPr>
        <p:spPr/>
        <p:txBody>
          <a:bodyPr/>
          <a:lstStyle/>
          <a:p>
            <a:fld id="{F64A8E5F-40E5-4553-9F3C-699F1A5B8145}" type="datetimeFigureOut">
              <a:rPr lang="de-DE" smtClean="0"/>
              <a:t>09.12.2020</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1284089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endParaRPr lang="de-DE"/>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7" name="Segnaposto data 6"/>
          <p:cNvSpPr>
            <a:spLocks noGrp="1"/>
          </p:cNvSpPr>
          <p:nvPr>
            <p:ph type="dt" sz="half" idx="10"/>
          </p:nvPr>
        </p:nvSpPr>
        <p:spPr/>
        <p:txBody>
          <a:bodyPr/>
          <a:lstStyle/>
          <a:p>
            <a:fld id="{F64A8E5F-40E5-4553-9F3C-699F1A5B8145}" type="datetimeFigureOut">
              <a:rPr lang="de-DE" smtClean="0"/>
              <a:t>09.12.2020</a:t>
            </a:fld>
            <a:endParaRPr lang="de-DE"/>
          </a:p>
        </p:txBody>
      </p:sp>
      <p:sp>
        <p:nvSpPr>
          <p:cNvPr id="8" name="Segnaposto piè di pagina 7"/>
          <p:cNvSpPr>
            <a:spLocks noGrp="1"/>
          </p:cNvSpPr>
          <p:nvPr>
            <p:ph type="ftr" sz="quarter" idx="11"/>
          </p:nvPr>
        </p:nvSpPr>
        <p:spPr/>
        <p:txBody>
          <a:bodyPr/>
          <a:lstStyle/>
          <a:p>
            <a:endParaRPr lang="de-DE"/>
          </a:p>
        </p:txBody>
      </p:sp>
      <p:sp>
        <p:nvSpPr>
          <p:cNvPr id="9" name="Segnaposto numero diapositiva 8"/>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2747982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data 2"/>
          <p:cNvSpPr>
            <a:spLocks noGrp="1"/>
          </p:cNvSpPr>
          <p:nvPr>
            <p:ph type="dt" sz="half" idx="10"/>
          </p:nvPr>
        </p:nvSpPr>
        <p:spPr/>
        <p:txBody>
          <a:bodyPr/>
          <a:lstStyle/>
          <a:p>
            <a:fld id="{F64A8E5F-40E5-4553-9F3C-699F1A5B8145}" type="datetimeFigureOut">
              <a:rPr lang="de-DE" smtClean="0"/>
              <a:t>09.12.2020</a:t>
            </a:fld>
            <a:endParaRPr lang="de-DE"/>
          </a:p>
        </p:txBody>
      </p:sp>
      <p:sp>
        <p:nvSpPr>
          <p:cNvPr id="4" name="Segnaposto piè di pagina 3"/>
          <p:cNvSpPr>
            <a:spLocks noGrp="1"/>
          </p:cNvSpPr>
          <p:nvPr>
            <p:ph type="ftr" sz="quarter" idx="11"/>
          </p:nvPr>
        </p:nvSpPr>
        <p:spPr/>
        <p:txBody>
          <a:bodyPr/>
          <a:lstStyle/>
          <a:p>
            <a:endParaRPr lang="de-DE"/>
          </a:p>
        </p:txBody>
      </p:sp>
      <p:sp>
        <p:nvSpPr>
          <p:cNvPr id="5" name="Segnaposto numero diapositiva 4"/>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33178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64A8E5F-40E5-4553-9F3C-699F1A5B8145}" type="datetimeFigureOut">
              <a:rPr lang="de-DE" smtClean="0"/>
              <a:t>09.12.2020</a:t>
            </a:fld>
            <a:endParaRPr lang="de-DE"/>
          </a:p>
        </p:txBody>
      </p:sp>
      <p:sp>
        <p:nvSpPr>
          <p:cNvPr id="3" name="Segnaposto piè di pagina 2"/>
          <p:cNvSpPr>
            <a:spLocks noGrp="1"/>
          </p:cNvSpPr>
          <p:nvPr>
            <p:ph type="ftr" sz="quarter" idx="11"/>
          </p:nvPr>
        </p:nvSpPr>
        <p:spPr/>
        <p:txBody>
          <a:bodyPr/>
          <a:lstStyle/>
          <a:p>
            <a:endParaRPr lang="de-DE"/>
          </a:p>
        </p:txBody>
      </p:sp>
      <p:sp>
        <p:nvSpPr>
          <p:cNvPr id="4" name="Segnaposto numero diapositiva 3"/>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189409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09.12.2020</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2365816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09.12.2020</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1688576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de-DE"/>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4A8E5F-40E5-4553-9F3C-699F1A5B8145}" type="datetimeFigureOut">
              <a:rPr lang="de-DE" smtClean="0"/>
              <a:t>09.12.2020</a:t>
            </a:fld>
            <a:endParaRPr lang="de-DE"/>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CD45B7-DFE2-4393-8D37-380FC36BF3AA}" type="slidenum">
              <a:rPr lang="de-DE" smtClean="0"/>
              <a:t>‹#›</a:t>
            </a:fld>
            <a:endParaRPr lang="de-DE"/>
          </a:p>
        </p:txBody>
      </p:sp>
    </p:spTree>
    <p:extLst>
      <p:ext uri="{BB962C8B-B14F-4D97-AF65-F5344CB8AC3E}">
        <p14:creationId xmlns:p14="http://schemas.microsoft.com/office/powerpoint/2010/main" val="1801931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5.pn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5.pn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5.pn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5.pn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5.pn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5.pn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5.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5.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pn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5.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microsoft.com/office/2007/relationships/media" Target="../media/media7.mp3"/><Relationship Id="rId7" Type="http://schemas.openxmlformats.org/officeDocument/2006/relationships/image" Target="../media/image5.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1.jpeg"/><Relationship Id="rId5" Type="http://schemas.openxmlformats.org/officeDocument/2006/relationships/slideLayout" Target="../slideLayouts/slideLayout2.xml"/><Relationship Id="rId4" Type="http://schemas.openxmlformats.org/officeDocument/2006/relationships/audio" Target="../media/media7.mp3"/></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5.pn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5.pn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Immagine 14" descr="Immagine che contiene esterni, edificio, orologio, marciapiede&#10;&#10;Descrizione generata automaticamente">
            <a:extLst>
              <a:ext uri="{FF2B5EF4-FFF2-40B4-BE49-F238E27FC236}">
                <a16:creationId xmlns:a16="http://schemas.microsoft.com/office/drawing/2014/main" id="{46AD4B0B-2E32-4E5B-AAFE-56CC9A6B9AB7}"/>
              </a:ext>
            </a:extLst>
          </p:cNvPr>
          <p:cNvPicPr>
            <a:picLocks noChangeAspect="1"/>
          </p:cNvPicPr>
          <p:nvPr/>
        </p:nvPicPr>
        <p:blipFill rotWithShape="1">
          <a:blip r:embed="rId2">
            <a:alphaModFix amt="40000"/>
          </a:blip>
          <a:srcRect t="12500" b="12500"/>
          <a:stretch/>
        </p:blipFill>
        <p:spPr>
          <a:xfrm>
            <a:off x="20" y="10"/>
            <a:ext cx="12191980" cy="6857990"/>
          </a:xfrm>
          <a:prstGeom prst="rect">
            <a:avLst/>
          </a:prstGeom>
        </p:spPr>
      </p:pic>
      <p:sp>
        <p:nvSpPr>
          <p:cNvPr id="2" name="Titolo 1"/>
          <p:cNvSpPr>
            <a:spLocks noGrp="1"/>
          </p:cNvSpPr>
          <p:nvPr>
            <p:ph type="ctrTitle"/>
          </p:nvPr>
        </p:nvSpPr>
        <p:spPr>
          <a:xfrm>
            <a:off x="965200" y="965200"/>
            <a:ext cx="10261600" cy="3564869"/>
          </a:xfrm>
        </p:spPr>
        <p:txBody>
          <a:bodyPr vert="horz" lIns="91440" tIns="45720" rIns="91440" bIns="45720" rtlCol="0">
            <a:normAutofit/>
          </a:bodyPr>
          <a:lstStyle/>
          <a:p>
            <a:r>
              <a:rPr lang="de-DE" sz="8100" b="1">
                <a:ln w="22225">
                  <a:solidFill>
                    <a:schemeClr val="tx1"/>
                  </a:solidFill>
                  <a:miter lim="800000"/>
                </a:ln>
                <a:noFill/>
                <a:ea typeface="+mj-lt"/>
                <a:cs typeface="+mj-lt"/>
              </a:rPr>
              <a:t>GRAND TOUR DU COLLÈGE ROSAI: la </a:t>
            </a:r>
            <a:r>
              <a:rPr lang="de-DE" sz="8100" b="1" err="1">
                <a:ln w="22225">
                  <a:solidFill>
                    <a:schemeClr val="tx1"/>
                  </a:solidFill>
                  <a:miter lim="800000"/>
                </a:ln>
                <a:noFill/>
                <a:ea typeface="+mj-lt"/>
                <a:cs typeface="+mj-lt"/>
              </a:rPr>
              <a:t>journée</a:t>
            </a:r>
            <a:r>
              <a:rPr lang="de-DE" sz="8100" b="1">
                <a:ln w="22225">
                  <a:solidFill>
                    <a:schemeClr val="tx1"/>
                  </a:solidFill>
                  <a:miter lim="800000"/>
                </a:ln>
                <a:noFill/>
                <a:ea typeface="+mj-lt"/>
                <a:cs typeface="+mj-lt"/>
              </a:rPr>
              <a:t> </a:t>
            </a:r>
            <a:r>
              <a:rPr lang="de-DE" sz="8100" b="1" err="1">
                <a:ln w="22225">
                  <a:solidFill>
                    <a:schemeClr val="tx1"/>
                  </a:solidFill>
                  <a:miter lim="800000"/>
                </a:ln>
                <a:noFill/>
                <a:ea typeface="+mj-lt"/>
                <a:cs typeface="+mj-lt"/>
              </a:rPr>
              <a:t>d'un</a:t>
            </a:r>
            <a:r>
              <a:rPr lang="de-DE" sz="8100" b="1">
                <a:ln w="22225">
                  <a:solidFill>
                    <a:schemeClr val="tx1"/>
                  </a:solidFill>
                  <a:miter lim="800000"/>
                </a:ln>
                <a:noFill/>
                <a:ea typeface="+mj-lt"/>
                <a:cs typeface="+mj-lt"/>
              </a:rPr>
              <a:t> </a:t>
            </a:r>
            <a:r>
              <a:rPr lang="de-DE" sz="8100" b="1" err="1">
                <a:ln w="22225">
                  <a:solidFill>
                    <a:schemeClr val="tx1"/>
                  </a:solidFill>
                  <a:miter lim="800000"/>
                </a:ln>
                <a:noFill/>
                <a:ea typeface="+mj-lt"/>
                <a:cs typeface="+mj-lt"/>
              </a:rPr>
              <a:t>collégien</a:t>
            </a:r>
            <a:endParaRPr lang="it-IT" sz="8100" b="1" err="1">
              <a:ln w="22225">
                <a:solidFill>
                  <a:prstClr val="white"/>
                </a:solidFill>
                <a:miter lim="800000"/>
              </a:ln>
              <a:cs typeface="Calibri Light"/>
            </a:endParaRPr>
          </a:p>
        </p:txBody>
      </p:sp>
      <p:sp>
        <p:nvSpPr>
          <p:cNvPr id="3" name="Sottotitolo 2"/>
          <p:cNvSpPr>
            <a:spLocks noGrp="1"/>
          </p:cNvSpPr>
          <p:nvPr>
            <p:ph type="subTitle" idx="1"/>
          </p:nvPr>
        </p:nvSpPr>
        <p:spPr>
          <a:xfrm>
            <a:off x="965200" y="4572002"/>
            <a:ext cx="10261600" cy="1202995"/>
          </a:xfrm>
        </p:spPr>
        <p:txBody>
          <a:bodyPr vert="horz" lIns="91440" tIns="45720" rIns="91440" bIns="45720" rtlCol="0" anchor="t">
            <a:normAutofit/>
          </a:bodyPr>
          <a:lstStyle/>
          <a:p>
            <a:r>
              <a:rPr lang="de-DE" sz="2200">
                <a:cs typeface="Calibri"/>
              </a:rPr>
              <a:t>Zoe </a:t>
            </a:r>
            <a:r>
              <a:rPr lang="de-DE" sz="2200" err="1">
                <a:cs typeface="Calibri"/>
              </a:rPr>
              <a:t>Sirigatti</a:t>
            </a:r>
            <a:r>
              <a:rPr lang="de-DE" sz="2200">
                <a:cs typeface="Calibri"/>
              </a:rPr>
              <a:t>, Matilde Guerra, Susanna </a:t>
            </a:r>
            <a:r>
              <a:rPr lang="de-DE" sz="2200" err="1">
                <a:cs typeface="Calibri"/>
              </a:rPr>
              <a:t>Bianchini</a:t>
            </a:r>
            <a:r>
              <a:rPr lang="de-DE" sz="2200">
                <a:cs typeface="Calibri"/>
              </a:rPr>
              <a:t>, Laura Marconi, Sole </a:t>
            </a:r>
            <a:r>
              <a:rPr lang="de-DE" sz="2200" err="1">
                <a:cs typeface="Calibri"/>
              </a:rPr>
              <a:t>Poma</a:t>
            </a:r>
            <a:r>
              <a:rPr lang="de-DE" sz="2200">
                <a:cs typeface="Calibri"/>
              </a:rPr>
              <a:t> e </a:t>
            </a:r>
            <a:r>
              <a:rPr lang="de-DE" sz="2200" err="1">
                <a:cs typeface="Calibri"/>
              </a:rPr>
              <a:t>Adika</a:t>
            </a:r>
            <a:r>
              <a:rPr lang="de-DE" sz="2200">
                <a:cs typeface="Calibri"/>
              </a:rPr>
              <a:t> Nur</a:t>
            </a:r>
            <a:endParaRPr lang="it-IT" sz="2200">
              <a:cs typeface="Calibri"/>
            </a:endParaRPr>
          </a:p>
          <a:p>
            <a:r>
              <a:rPr lang="de-DE" sz="2200">
                <a:cs typeface="Calibri"/>
              </a:rPr>
              <a:t>3C    </a:t>
            </a:r>
            <a:endParaRPr lang="it-IT" sz="2200">
              <a:cs typeface="Calibri"/>
            </a:endParaRPr>
          </a:p>
        </p:txBody>
      </p:sp>
    </p:spTree>
    <p:extLst>
      <p:ext uri="{BB962C8B-B14F-4D97-AF65-F5344CB8AC3E}">
        <p14:creationId xmlns:p14="http://schemas.microsoft.com/office/powerpoint/2010/main" val="396258394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2B05D5-1762-4AC6-9FAD-B150CD301A44}"/>
              </a:ext>
            </a:extLst>
          </p:cNvPr>
          <p:cNvSpPr>
            <a:spLocks noGrp="1"/>
          </p:cNvSpPr>
          <p:nvPr>
            <p:ph type="title"/>
          </p:nvPr>
        </p:nvSpPr>
        <p:spPr>
          <a:xfrm>
            <a:off x="6940295" y="1396289"/>
            <a:ext cx="4668257" cy="1325563"/>
          </a:xfrm>
        </p:spPr>
        <p:txBody>
          <a:bodyPr>
            <a:normAutofit/>
          </a:bodyPr>
          <a:lstStyle/>
          <a:p>
            <a:r>
              <a:rPr lang="it-IT" b="1">
                <a:cs typeface="Calibri Light"/>
              </a:rPr>
              <a:t>AUDITORIUM</a:t>
            </a:r>
            <a:endParaRPr lang="it-IT" b="1"/>
          </a:p>
        </p:txBody>
      </p:sp>
      <p:sp>
        <p:nvSpPr>
          <p:cNvPr id="58" name="Freeform: Shape 21">
            <a:extLst>
              <a:ext uri="{FF2B5EF4-FFF2-40B4-BE49-F238E27FC236}">
                <a16:creationId xmlns:a16="http://schemas.microsoft.com/office/drawing/2014/main" id="{2EEE8F11-3582-44B7-9869-F2D26D7DD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133221" cy="3548529"/>
          </a:xfrm>
          <a:custGeom>
            <a:avLst/>
            <a:gdLst>
              <a:gd name="connsiteX0" fmla="*/ 0 w 4133221"/>
              <a:gd name="connsiteY0" fmla="*/ 0 h 3548529"/>
              <a:gd name="connsiteX1" fmla="*/ 3798429 w 4133221"/>
              <a:gd name="connsiteY1" fmla="*/ 0 h 3548529"/>
              <a:gd name="connsiteX2" fmla="*/ 3850140 w 4133221"/>
              <a:gd name="connsiteY2" fmla="*/ 85119 h 3548529"/>
              <a:gd name="connsiteX3" fmla="*/ 4133221 w 4133221"/>
              <a:gd name="connsiteY3" fmla="*/ 1203093 h 3548529"/>
              <a:gd name="connsiteX4" fmla="*/ 1787785 w 4133221"/>
              <a:gd name="connsiteY4" fmla="*/ 3548529 h 3548529"/>
              <a:gd name="connsiteX5" fmla="*/ 129311 w 4133221"/>
              <a:gd name="connsiteY5" fmla="*/ 2861567 h 3548529"/>
              <a:gd name="connsiteX6" fmla="*/ 0 w 4133221"/>
              <a:gd name="connsiteY6" fmla="*/ 2719289 h 354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3221" h="3548529">
                <a:moveTo>
                  <a:pt x="0" y="0"/>
                </a:moveTo>
                <a:lnTo>
                  <a:pt x="3798429" y="0"/>
                </a:lnTo>
                <a:lnTo>
                  <a:pt x="3850140" y="85119"/>
                </a:lnTo>
                <a:cubicBezTo>
                  <a:pt x="4030674" y="417451"/>
                  <a:pt x="4133221" y="798296"/>
                  <a:pt x="4133221" y="1203093"/>
                </a:cubicBezTo>
                <a:cubicBezTo>
                  <a:pt x="4133221" y="2498442"/>
                  <a:pt x="3083134" y="3548529"/>
                  <a:pt x="1787785" y="3548529"/>
                </a:cubicBezTo>
                <a:cubicBezTo>
                  <a:pt x="1140111" y="3548529"/>
                  <a:pt x="553752" y="3286007"/>
                  <a:pt x="129311" y="2861567"/>
                </a:cubicBezTo>
                <a:lnTo>
                  <a:pt x="0" y="2719289"/>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Freeform: Shape 23">
            <a:extLst>
              <a:ext uri="{FF2B5EF4-FFF2-40B4-BE49-F238E27FC236}">
                <a16:creationId xmlns:a16="http://schemas.microsoft.com/office/drawing/2014/main" id="{2141F1CC-6A53-4BCF-9127-AABB52E24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1" y="3842187"/>
            <a:ext cx="3321156" cy="3015812"/>
          </a:xfrm>
          <a:custGeom>
            <a:avLst/>
            <a:gdLst>
              <a:gd name="connsiteX0" fmla="*/ 1359768 w 3321156"/>
              <a:gd name="connsiteY0" fmla="*/ 0 h 3015812"/>
              <a:gd name="connsiteX1" fmla="*/ 3321156 w 3321156"/>
              <a:gd name="connsiteY1" fmla="*/ 1961388 h 3015812"/>
              <a:gd name="connsiteX2" fmla="*/ 3084427 w 3321156"/>
              <a:gd name="connsiteY2" fmla="*/ 2896302 h 3015812"/>
              <a:gd name="connsiteX3" fmla="*/ 3011823 w 3321156"/>
              <a:gd name="connsiteY3" fmla="*/ 3015812 h 3015812"/>
              <a:gd name="connsiteX4" fmla="*/ 0 w 3321156"/>
              <a:gd name="connsiteY4" fmla="*/ 3015812 h 3015812"/>
              <a:gd name="connsiteX5" fmla="*/ 0 w 3321156"/>
              <a:gd name="connsiteY5" fmla="*/ 549808 h 3015812"/>
              <a:gd name="connsiteX6" fmla="*/ 112143 w 3321156"/>
              <a:gd name="connsiteY6" fmla="*/ 447886 h 3015812"/>
              <a:gd name="connsiteX7" fmla="*/ 1359768 w 3321156"/>
              <a:gd name="connsiteY7" fmla="*/ 0 h 301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156" h="3015812">
                <a:moveTo>
                  <a:pt x="1359768" y="0"/>
                </a:moveTo>
                <a:cubicBezTo>
                  <a:pt x="2443013" y="0"/>
                  <a:pt x="3321156" y="878143"/>
                  <a:pt x="3321156" y="1961388"/>
                </a:cubicBezTo>
                <a:cubicBezTo>
                  <a:pt x="3321156" y="2299902"/>
                  <a:pt x="3235400" y="2618387"/>
                  <a:pt x="3084427" y="2896302"/>
                </a:cubicBezTo>
                <a:lnTo>
                  <a:pt x="3011823" y="3015812"/>
                </a:lnTo>
                <a:lnTo>
                  <a:pt x="0" y="3015812"/>
                </a:lnTo>
                <a:lnTo>
                  <a:pt x="0" y="549808"/>
                </a:lnTo>
                <a:lnTo>
                  <a:pt x="112143" y="447886"/>
                </a:lnTo>
                <a:cubicBezTo>
                  <a:pt x="451187" y="168082"/>
                  <a:pt x="885848" y="0"/>
                  <a:pt x="135976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Oval 25">
            <a:extLst>
              <a:ext uri="{FF2B5EF4-FFF2-40B4-BE49-F238E27FC236}">
                <a16:creationId xmlns:a16="http://schemas.microsoft.com/office/drawing/2014/main" id="{561B2B49-7142-4CA8-A929-4671548E6A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4530" y="2496668"/>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magine 5" descr="Immagine che contiene interni, edificio, soffitto, tavolo&#10;&#10;Descrizione generata automaticamente">
            <a:extLst>
              <a:ext uri="{FF2B5EF4-FFF2-40B4-BE49-F238E27FC236}">
                <a16:creationId xmlns:a16="http://schemas.microsoft.com/office/drawing/2014/main" id="{13254D6E-E57A-4293-ADC2-5BFB06D35F29}"/>
              </a:ext>
            </a:extLst>
          </p:cNvPr>
          <p:cNvPicPr>
            <a:picLocks noChangeAspect="1"/>
          </p:cNvPicPr>
          <p:nvPr/>
        </p:nvPicPr>
        <p:blipFill rotWithShape="1">
          <a:blip r:embed="rId4"/>
          <a:srcRect l="12546" r="7450" b="-4"/>
          <a:stretch/>
        </p:blipFill>
        <p:spPr>
          <a:xfrm>
            <a:off x="3559122" y="2661260"/>
            <a:ext cx="2788920" cy="2788920"/>
          </a:xfrm>
          <a:custGeom>
            <a:avLst/>
            <a:gdLst/>
            <a:ahLst/>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6" name="Immagine 6" descr="Immagine che contiene interni, tavolo, sedia, edificio&#10;&#10;Descrizione generata automaticamente">
            <a:extLst>
              <a:ext uri="{FF2B5EF4-FFF2-40B4-BE49-F238E27FC236}">
                <a16:creationId xmlns:a16="http://schemas.microsoft.com/office/drawing/2014/main" id="{B906EA66-C703-4B19-96D3-84B9F3D553D4}"/>
              </a:ext>
            </a:extLst>
          </p:cNvPr>
          <p:cNvPicPr>
            <a:picLocks noChangeAspect="1"/>
          </p:cNvPicPr>
          <p:nvPr/>
        </p:nvPicPr>
        <p:blipFill rotWithShape="1">
          <a:blip r:embed="rId5"/>
          <a:srcRect l="10062" r="23968" b="2"/>
          <a:stretch/>
        </p:blipFill>
        <p:spPr>
          <a:xfrm>
            <a:off x="20" y="10"/>
            <a:ext cx="3967953" cy="3383270"/>
          </a:xfrm>
          <a:custGeom>
            <a:avLst/>
            <a:gdLst/>
            <a:ahLst/>
            <a:cxnLst/>
            <a:rect l="l" t="t" r="r" b="b"/>
            <a:pathLst>
              <a:path w="3967973" h="3383280">
                <a:moveTo>
                  <a:pt x="0" y="0"/>
                </a:moveTo>
                <a:lnTo>
                  <a:pt x="3605273" y="0"/>
                </a:lnTo>
                <a:lnTo>
                  <a:pt x="3704836" y="163887"/>
                </a:lnTo>
                <a:cubicBezTo>
                  <a:pt x="3872651" y="472804"/>
                  <a:pt x="3967973" y="826817"/>
                  <a:pt x="3967973" y="1203093"/>
                </a:cubicBezTo>
                <a:cubicBezTo>
                  <a:pt x="3967973" y="2407177"/>
                  <a:pt x="2991870" y="3383280"/>
                  <a:pt x="1787786" y="3383280"/>
                </a:cubicBezTo>
                <a:cubicBezTo>
                  <a:pt x="1110489" y="3383280"/>
                  <a:pt x="505326" y="3074435"/>
                  <a:pt x="105448" y="2589894"/>
                </a:cubicBezTo>
                <a:lnTo>
                  <a:pt x="0" y="2448881"/>
                </a:lnTo>
                <a:close/>
              </a:path>
            </a:pathLst>
          </a:custGeom>
        </p:spPr>
      </p:pic>
      <p:pic>
        <p:nvPicPr>
          <p:cNvPr id="4" name="Immagine 4" descr="Immagine che contiene esterni, edificio, strada, casa&#10;&#10;Descrizione generata automaticamente">
            <a:extLst>
              <a:ext uri="{FF2B5EF4-FFF2-40B4-BE49-F238E27FC236}">
                <a16:creationId xmlns:a16="http://schemas.microsoft.com/office/drawing/2014/main" id="{4CC82225-7D56-4A50-9DB5-8F3EACD4D2BB}"/>
              </a:ext>
            </a:extLst>
          </p:cNvPr>
          <p:cNvPicPr>
            <a:picLocks noChangeAspect="1"/>
          </p:cNvPicPr>
          <p:nvPr/>
        </p:nvPicPr>
        <p:blipFill rotWithShape="1">
          <a:blip r:embed="rId6"/>
          <a:srcRect l="16208" r="6042"/>
          <a:stretch/>
        </p:blipFill>
        <p:spPr>
          <a:xfrm>
            <a:off x="4825" y="4007260"/>
            <a:ext cx="3155071" cy="2850749"/>
          </a:xfrm>
          <a:custGeom>
            <a:avLst/>
            <a:gdLst/>
            <a:ahLst/>
            <a:cxnLst/>
            <a:rect l="l" t="t" r="r" b="b"/>
            <a:pathLst>
              <a:path w="3155071" h="2850749">
                <a:moveTo>
                  <a:pt x="1358746" y="0"/>
                </a:moveTo>
                <a:cubicBezTo>
                  <a:pt x="2350829" y="0"/>
                  <a:pt x="3155071" y="804242"/>
                  <a:pt x="3155071" y="1796325"/>
                </a:cubicBezTo>
                <a:cubicBezTo>
                  <a:pt x="3155071" y="2168356"/>
                  <a:pt x="3041975" y="2513972"/>
                  <a:pt x="2848287" y="2800668"/>
                </a:cubicBezTo>
                <a:lnTo>
                  <a:pt x="2810837" y="2850749"/>
                </a:lnTo>
                <a:lnTo>
                  <a:pt x="0" y="2850749"/>
                </a:lnTo>
                <a:lnTo>
                  <a:pt x="0" y="623564"/>
                </a:lnTo>
                <a:lnTo>
                  <a:pt x="88552" y="526132"/>
                </a:lnTo>
                <a:cubicBezTo>
                  <a:pt x="413623" y="201061"/>
                  <a:pt x="862705" y="0"/>
                  <a:pt x="1358746" y="0"/>
                </a:cubicBezTo>
                <a:close/>
              </a:path>
            </a:pathLst>
          </a:custGeom>
        </p:spPr>
      </p:pic>
      <p:sp>
        <p:nvSpPr>
          <p:cNvPr id="3" name="Segnaposto contenuto 2">
            <a:extLst>
              <a:ext uri="{FF2B5EF4-FFF2-40B4-BE49-F238E27FC236}">
                <a16:creationId xmlns:a16="http://schemas.microsoft.com/office/drawing/2014/main" id="{10A6EDDF-3F47-4588-86CE-B2F57B6E06D5}"/>
              </a:ext>
            </a:extLst>
          </p:cNvPr>
          <p:cNvSpPr>
            <a:spLocks noGrp="1"/>
          </p:cNvSpPr>
          <p:nvPr>
            <p:ph idx="1"/>
          </p:nvPr>
        </p:nvSpPr>
        <p:spPr>
          <a:xfrm>
            <a:off x="6940296" y="2871982"/>
            <a:ext cx="4668256" cy="3181684"/>
          </a:xfrm>
        </p:spPr>
        <p:txBody>
          <a:bodyPr vert="horz" lIns="91440" tIns="45720" rIns="91440" bIns="45720" rtlCol="0" anchor="t">
            <a:normAutofit/>
          </a:bodyPr>
          <a:lstStyle/>
          <a:p>
            <a:pPr marL="0" indent="0">
              <a:buNone/>
            </a:pPr>
            <a:r>
              <a:rPr lang="it-IT" sz="1800" err="1">
                <a:cs typeface="Calibri"/>
              </a:rPr>
              <a:t>Dans</a:t>
            </a:r>
            <a:r>
              <a:rPr lang="it-IT" sz="1800">
                <a:cs typeface="Calibri"/>
              </a:rPr>
              <a:t> </a:t>
            </a:r>
            <a:r>
              <a:rPr lang="it-IT" sz="1800" err="1">
                <a:cs typeface="Calibri"/>
              </a:rPr>
              <a:t>notre</a:t>
            </a:r>
            <a:r>
              <a:rPr lang="it-IT" sz="1800">
                <a:cs typeface="Calibri"/>
              </a:rPr>
              <a:t> </a:t>
            </a:r>
            <a:r>
              <a:rPr lang="it-IT" sz="1800" err="1">
                <a:cs typeface="Calibri"/>
              </a:rPr>
              <a:t>collège</a:t>
            </a:r>
            <a:r>
              <a:rPr lang="it-IT" sz="1800">
                <a:cs typeface="Calibri"/>
              </a:rPr>
              <a:t> il y a un auditorium, il est </a:t>
            </a:r>
            <a:r>
              <a:rPr lang="it-IT" sz="1800" err="1">
                <a:cs typeface="Calibri"/>
              </a:rPr>
              <a:t>très</a:t>
            </a:r>
            <a:r>
              <a:rPr lang="it-IT" sz="1800">
                <a:cs typeface="Calibri"/>
              </a:rPr>
              <a:t> grand et il se </a:t>
            </a:r>
            <a:r>
              <a:rPr lang="it-IT" sz="1800" err="1">
                <a:cs typeface="Calibri"/>
              </a:rPr>
              <a:t>trouve</a:t>
            </a:r>
            <a:r>
              <a:rPr lang="it-IT" sz="1800">
                <a:cs typeface="Calibri"/>
              </a:rPr>
              <a:t> </a:t>
            </a:r>
            <a:r>
              <a:rPr lang="it-IT" sz="1800">
                <a:ea typeface="+mn-lt"/>
                <a:cs typeface="+mn-lt"/>
              </a:rPr>
              <a:t>à </a:t>
            </a:r>
            <a:r>
              <a:rPr lang="it-IT" sz="1800" err="1">
                <a:ea typeface="+mn-lt"/>
                <a:cs typeface="+mn-lt"/>
              </a:rPr>
              <a:t>côté</a:t>
            </a:r>
            <a:r>
              <a:rPr lang="it-IT" sz="1800">
                <a:cs typeface="Calibri"/>
              </a:rPr>
              <a:t> de le </a:t>
            </a:r>
            <a:r>
              <a:rPr lang="it-IT" sz="1800" err="1">
                <a:cs typeface="Calibri"/>
              </a:rPr>
              <a:t>gymnase</a:t>
            </a:r>
            <a:r>
              <a:rPr lang="it-IT" sz="1800">
                <a:cs typeface="Calibri"/>
              </a:rPr>
              <a:t>. Ici nous </a:t>
            </a:r>
            <a:r>
              <a:rPr lang="it-IT" sz="1800" err="1">
                <a:cs typeface="Calibri"/>
              </a:rPr>
              <a:t>pouvons</a:t>
            </a:r>
            <a:r>
              <a:rPr lang="it-IT" sz="1800">
                <a:cs typeface="Calibri"/>
              </a:rPr>
              <a:t> </a:t>
            </a:r>
            <a:r>
              <a:rPr lang="it-IT" sz="1800" err="1">
                <a:cs typeface="Calibri"/>
              </a:rPr>
              <a:t>écouter</a:t>
            </a:r>
            <a:r>
              <a:rPr lang="it-IT" sz="1800">
                <a:cs typeface="Calibri"/>
              </a:rPr>
              <a:t> </a:t>
            </a:r>
            <a:r>
              <a:rPr lang="it-IT" sz="1800" err="1">
                <a:cs typeface="Calibri"/>
              </a:rPr>
              <a:t>l'orchestre</a:t>
            </a:r>
            <a:r>
              <a:rPr lang="it-IT" sz="1800">
                <a:ea typeface="+mn-lt"/>
                <a:cs typeface="+mn-lt"/>
              </a:rPr>
              <a:t> et la </a:t>
            </a:r>
            <a:r>
              <a:rPr lang="it-IT" sz="1800" err="1">
                <a:ea typeface="+mn-lt"/>
                <a:cs typeface="+mn-lt"/>
              </a:rPr>
              <a:t>chorale</a:t>
            </a:r>
            <a:r>
              <a:rPr lang="it-IT" sz="1800">
                <a:ea typeface="+mn-lt"/>
                <a:cs typeface="+mn-lt"/>
              </a:rPr>
              <a:t> de l'école qui </a:t>
            </a:r>
            <a:r>
              <a:rPr lang="it-IT" sz="1800" err="1">
                <a:ea typeface="+mn-lt"/>
                <a:cs typeface="+mn-lt"/>
              </a:rPr>
              <a:t>jouent</a:t>
            </a:r>
            <a:r>
              <a:rPr lang="it-IT" sz="1800">
                <a:ea typeface="+mn-lt"/>
                <a:cs typeface="+mn-lt"/>
              </a:rPr>
              <a:t> et </a:t>
            </a:r>
            <a:r>
              <a:rPr lang="it-IT" sz="1800" err="1">
                <a:ea typeface="+mn-lt"/>
                <a:cs typeface="+mn-lt"/>
              </a:rPr>
              <a:t>chantent</a:t>
            </a:r>
            <a:r>
              <a:rPr lang="it-IT" sz="1800">
                <a:ea typeface="+mn-lt"/>
                <a:cs typeface="+mn-lt"/>
              </a:rPr>
              <a:t> </a:t>
            </a:r>
            <a:r>
              <a:rPr lang="it-IT" sz="1800" err="1">
                <a:ea typeface="+mn-lt"/>
                <a:cs typeface="+mn-lt"/>
              </a:rPr>
              <a:t>ou</a:t>
            </a:r>
            <a:r>
              <a:rPr lang="it-IT" sz="1800">
                <a:ea typeface="+mn-lt"/>
                <a:cs typeface="+mn-lt"/>
              </a:rPr>
              <a:t> </a:t>
            </a:r>
            <a:r>
              <a:rPr lang="it-IT" sz="1800" err="1">
                <a:ea typeface="+mn-lt"/>
                <a:cs typeface="+mn-lt"/>
              </a:rPr>
              <a:t>aussi</a:t>
            </a:r>
            <a:r>
              <a:rPr lang="it-IT" sz="1800">
                <a:ea typeface="+mn-lt"/>
                <a:cs typeface="+mn-lt"/>
              </a:rPr>
              <a:t> assister à </a:t>
            </a:r>
            <a:r>
              <a:rPr lang="it-IT" sz="1800" err="1">
                <a:ea typeface="+mn-lt"/>
                <a:cs typeface="+mn-lt"/>
              </a:rPr>
              <a:t>des</a:t>
            </a:r>
            <a:r>
              <a:rPr lang="it-IT" sz="1800">
                <a:ea typeface="+mn-lt"/>
                <a:cs typeface="+mn-lt"/>
              </a:rPr>
              <a:t> </a:t>
            </a:r>
            <a:r>
              <a:rPr lang="it-IT" sz="1800" err="1">
                <a:ea typeface="+mn-lt"/>
                <a:cs typeface="+mn-lt"/>
              </a:rPr>
              <a:t>réunions</a:t>
            </a:r>
            <a:r>
              <a:rPr lang="it-IT" sz="1800">
                <a:ea typeface="+mn-lt"/>
                <a:cs typeface="+mn-lt"/>
              </a:rPr>
              <a:t>.</a:t>
            </a:r>
          </a:p>
          <a:p>
            <a:pPr marL="0" indent="0">
              <a:buNone/>
            </a:pPr>
            <a:r>
              <a:rPr lang="it-IT" sz="1800">
                <a:cs typeface="Calibri"/>
              </a:rPr>
              <a:t>Il y a </a:t>
            </a:r>
            <a:r>
              <a:rPr lang="it-IT" sz="1800" err="1">
                <a:cs typeface="Calibri"/>
              </a:rPr>
              <a:t>beaucoup</a:t>
            </a:r>
            <a:r>
              <a:rPr lang="it-IT" sz="1800">
                <a:cs typeface="Calibri"/>
              </a:rPr>
              <a:t> de chaises </a:t>
            </a:r>
            <a:r>
              <a:rPr lang="it-IT" sz="1800" err="1">
                <a:cs typeface="Calibri"/>
              </a:rPr>
              <a:t>noires</a:t>
            </a:r>
            <a:r>
              <a:rPr lang="it-IT" sz="1800">
                <a:cs typeface="Calibri"/>
              </a:rPr>
              <a:t> </a:t>
            </a:r>
            <a:r>
              <a:rPr lang="it-IT" sz="1800" err="1">
                <a:ea typeface="+mn-lt"/>
                <a:cs typeface="+mn-lt"/>
              </a:rPr>
              <a:t>très</a:t>
            </a:r>
            <a:r>
              <a:rPr lang="it-IT" sz="1800">
                <a:ea typeface="+mn-lt"/>
                <a:cs typeface="+mn-lt"/>
              </a:rPr>
              <a:t> </a:t>
            </a:r>
            <a:r>
              <a:rPr lang="it-IT" sz="1800" err="1">
                <a:ea typeface="+mn-lt"/>
                <a:cs typeface="+mn-lt"/>
              </a:rPr>
              <a:t>confortable</a:t>
            </a:r>
            <a:r>
              <a:rPr lang="it-IT" sz="1800">
                <a:ea typeface="+mn-lt"/>
                <a:cs typeface="+mn-lt"/>
              </a:rPr>
              <a:t>, un </a:t>
            </a:r>
            <a:r>
              <a:rPr lang="it-IT" sz="1800" err="1">
                <a:ea typeface="+mn-lt"/>
                <a:cs typeface="+mn-lt"/>
              </a:rPr>
              <a:t>écran</a:t>
            </a:r>
            <a:r>
              <a:rPr lang="it-IT" sz="1800">
                <a:ea typeface="+mn-lt"/>
                <a:cs typeface="+mn-lt"/>
              </a:rPr>
              <a:t> </a:t>
            </a:r>
            <a:r>
              <a:rPr lang="it-IT" sz="1800" err="1">
                <a:ea typeface="+mn-lt"/>
                <a:cs typeface="+mn-lt"/>
              </a:rPr>
              <a:t>blanc</a:t>
            </a:r>
            <a:r>
              <a:rPr lang="it-IT" sz="1800">
                <a:ea typeface="+mn-lt"/>
                <a:cs typeface="+mn-lt"/>
              </a:rPr>
              <a:t> </a:t>
            </a:r>
            <a:r>
              <a:rPr lang="it-IT" sz="1800" err="1">
                <a:ea typeface="+mn-lt"/>
                <a:cs typeface="+mn-lt"/>
              </a:rPr>
              <a:t>où</a:t>
            </a:r>
            <a:r>
              <a:rPr lang="it-IT" sz="1800">
                <a:ea typeface="+mn-lt"/>
                <a:cs typeface="+mn-lt"/>
              </a:rPr>
              <a:t> on </a:t>
            </a:r>
            <a:r>
              <a:rPr lang="it-IT" sz="1800" err="1">
                <a:ea typeface="+mn-lt"/>
                <a:cs typeface="+mn-lt"/>
              </a:rPr>
              <a:t>peut</a:t>
            </a:r>
            <a:r>
              <a:rPr lang="it-IT" sz="1800">
                <a:ea typeface="+mn-lt"/>
                <a:cs typeface="+mn-lt"/>
              </a:rPr>
              <a:t> </a:t>
            </a:r>
            <a:r>
              <a:rPr lang="it-IT" sz="1800" err="1">
                <a:ea typeface="+mn-lt"/>
                <a:cs typeface="+mn-lt"/>
              </a:rPr>
              <a:t>voir</a:t>
            </a:r>
            <a:r>
              <a:rPr lang="it-IT" sz="1800">
                <a:ea typeface="+mn-lt"/>
                <a:cs typeface="+mn-lt"/>
              </a:rPr>
              <a:t> </a:t>
            </a:r>
            <a:r>
              <a:rPr lang="it-IT" sz="1800" err="1">
                <a:ea typeface="+mn-lt"/>
                <a:cs typeface="+mn-lt"/>
              </a:rPr>
              <a:t>des</a:t>
            </a:r>
            <a:r>
              <a:rPr lang="it-IT" sz="1800">
                <a:ea typeface="+mn-lt"/>
                <a:cs typeface="+mn-lt"/>
              </a:rPr>
              <a:t> </a:t>
            </a:r>
            <a:r>
              <a:rPr lang="it-IT" sz="1800" err="1">
                <a:ea typeface="+mn-lt"/>
                <a:cs typeface="+mn-lt"/>
              </a:rPr>
              <a:t>films</a:t>
            </a:r>
            <a:r>
              <a:rPr lang="it-IT" sz="1800">
                <a:ea typeface="+mn-lt"/>
                <a:cs typeface="+mn-lt"/>
              </a:rPr>
              <a:t>, </a:t>
            </a:r>
            <a:r>
              <a:rPr lang="it-IT" sz="1800" err="1">
                <a:ea typeface="+mn-lt"/>
                <a:cs typeface="+mn-lt"/>
              </a:rPr>
              <a:t>des</a:t>
            </a:r>
            <a:r>
              <a:rPr lang="it-IT" sz="1800">
                <a:ea typeface="+mn-lt"/>
                <a:cs typeface="+mn-lt"/>
              </a:rPr>
              <a:t> images etc... et un bureau </a:t>
            </a:r>
            <a:r>
              <a:rPr lang="it-IT" sz="1800" err="1">
                <a:ea typeface="+mn-lt"/>
                <a:cs typeface="+mn-lt"/>
              </a:rPr>
              <a:t>où</a:t>
            </a:r>
            <a:r>
              <a:rPr lang="it-IT" sz="1800">
                <a:ea typeface="+mn-lt"/>
                <a:cs typeface="+mn-lt"/>
              </a:rPr>
              <a:t> s'</a:t>
            </a:r>
            <a:r>
              <a:rPr lang="it-IT" sz="1800" err="1">
                <a:ea typeface="+mn-lt"/>
                <a:cs typeface="+mn-lt"/>
              </a:rPr>
              <a:t>assoient</a:t>
            </a:r>
            <a:r>
              <a:rPr lang="it-IT" sz="1800">
                <a:ea typeface="+mn-lt"/>
                <a:cs typeface="+mn-lt"/>
              </a:rPr>
              <a:t> d'</a:t>
            </a:r>
            <a:r>
              <a:rPr lang="it-IT" sz="1800" err="1">
                <a:ea typeface="+mn-lt"/>
                <a:cs typeface="+mn-lt"/>
              </a:rPr>
              <a:t>habitude</a:t>
            </a:r>
            <a:r>
              <a:rPr lang="it-IT" sz="1800">
                <a:ea typeface="+mn-lt"/>
                <a:cs typeface="+mn-lt"/>
              </a:rPr>
              <a:t> </a:t>
            </a:r>
            <a:r>
              <a:rPr lang="it-IT" sz="1800" err="1">
                <a:ea typeface="+mn-lt"/>
                <a:cs typeface="+mn-lt"/>
              </a:rPr>
              <a:t>les</a:t>
            </a:r>
            <a:r>
              <a:rPr lang="it-IT" sz="1800">
                <a:ea typeface="+mn-lt"/>
                <a:cs typeface="+mn-lt"/>
              </a:rPr>
              <a:t> </a:t>
            </a:r>
            <a:r>
              <a:rPr lang="it-IT" sz="1800" err="1">
                <a:ea typeface="+mn-lt"/>
                <a:cs typeface="+mn-lt"/>
              </a:rPr>
              <a:t>professeurs</a:t>
            </a:r>
            <a:r>
              <a:rPr lang="it-IT" sz="1800">
                <a:ea typeface="+mn-lt"/>
                <a:cs typeface="+mn-lt"/>
              </a:rPr>
              <a:t> et la principale.</a:t>
            </a:r>
          </a:p>
          <a:p>
            <a:pPr marL="0" indent="0">
              <a:buNone/>
            </a:pPr>
            <a:r>
              <a:rPr lang="it-IT" sz="1800">
                <a:ea typeface="+mn-lt"/>
                <a:cs typeface="+mn-lt"/>
              </a:rPr>
              <a:t>L'auditorium a </a:t>
            </a:r>
            <a:r>
              <a:rPr lang="it-IT" sz="1800" err="1">
                <a:ea typeface="+mn-lt"/>
                <a:cs typeface="+mn-lt"/>
              </a:rPr>
              <a:t>été</a:t>
            </a:r>
            <a:r>
              <a:rPr lang="it-IT" sz="1800">
                <a:ea typeface="+mn-lt"/>
                <a:cs typeface="+mn-lt"/>
              </a:rPr>
              <a:t> </a:t>
            </a:r>
            <a:r>
              <a:rPr lang="it-IT" sz="1800" err="1">
                <a:ea typeface="+mn-lt"/>
                <a:cs typeface="+mn-lt"/>
              </a:rPr>
              <a:t>inauguré</a:t>
            </a:r>
            <a:r>
              <a:rPr lang="it-IT" sz="1800">
                <a:ea typeface="+mn-lt"/>
                <a:cs typeface="+mn-lt"/>
              </a:rPr>
              <a:t> </a:t>
            </a:r>
            <a:r>
              <a:rPr lang="it-IT" sz="1800" err="1">
                <a:ea typeface="+mn-lt"/>
                <a:cs typeface="+mn-lt"/>
              </a:rPr>
              <a:t>depuis</a:t>
            </a:r>
            <a:r>
              <a:rPr lang="it-IT" sz="1800">
                <a:ea typeface="+mn-lt"/>
                <a:cs typeface="+mn-lt"/>
              </a:rPr>
              <a:t> </a:t>
            </a:r>
            <a:r>
              <a:rPr lang="it-IT" sz="1800" err="1">
                <a:ea typeface="+mn-lt"/>
                <a:cs typeface="+mn-lt"/>
              </a:rPr>
              <a:t>deux</a:t>
            </a:r>
            <a:r>
              <a:rPr lang="it-IT" sz="1800">
                <a:ea typeface="+mn-lt"/>
                <a:cs typeface="+mn-lt"/>
              </a:rPr>
              <a:t> </a:t>
            </a:r>
            <a:r>
              <a:rPr lang="it-IT" sz="1800" err="1">
                <a:ea typeface="+mn-lt"/>
                <a:cs typeface="+mn-lt"/>
              </a:rPr>
              <a:t>ans</a:t>
            </a:r>
            <a:r>
              <a:rPr lang="it-IT" sz="1800">
                <a:ea typeface="+mn-lt"/>
                <a:cs typeface="+mn-lt"/>
              </a:rPr>
              <a:t>.</a:t>
            </a:r>
          </a:p>
        </p:txBody>
      </p:sp>
      <p:pic>
        <p:nvPicPr>
          <p:cNvPr id="7" name="6-audioMessage">
            <a:hlinkClick r:id="" action="ppaction://media"/>
            <a:extLst>
              <a:ext uri="{FF2B5EF4-FFF2-40B4-BE49-F238E27FC236}">
                <a16:creationId xmlns:a16="http://schemas.microsoft.com/office/drawing/2014/main" id="{1E7199A3-FA01-4B78-BB77-2C0D66FA4C1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89566" y="279111"/>
            <a:ext cx="730250" cy="730250"/>
          </a:xfrm>
          <a:prstGeom prst="rect">
            <a:avLst/>
          </a:prstGeom>
        </p:spPr>
      </p:pic>
    </p:spTree>
    <p:extLst>
      <p:ext uri="{BB962C8B-B14F-4D97-AF65-F5344CB8AC3E}">
        <p14:creationId xmlns:p14="http://schemas.microsoft.com/office/powerpoint/2010/main" val="16271130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nextCondLst>
                <p:cond evt="onClick" delay="0">
                  <p:tgtEl>
                    <p:spTgt spid="7"/>
                  </p:tgtEl>
                </p:cond>
              </p:nextCondLst>
            </p:seq>
            <p:audio>
              <p:cMediaNode>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6DD4-F58B-40F3-9964-A923451669A5}"/>
              </a:ext>
            </a:extLst>
          </p:cNvPr>
          <p:cNvSpPr>
            <a:spLocks noGrp="1"/>
          </p:cNvSpPr>
          <p:nvPr>
            <p:ph type="title"/>
          </p:nvPr>
        </p:nvSpPr>
        <p:spPr>
          <a:xfrm>
            <a:off x="7473475" y="-67878"/>
            <a:ext cx="4087306" cy="2889114"/>
          </a:xfrm>
        </p:spPr>
        <p:txBody>
          <a:bodyPr vert="horz" lIns="91440" tIns="45720" rIns="91440" bIns="45720" rtlCol="0" anchor="b">
            <a:normAutofit/>
          </a:bodyPr>
          <a:lstStyle/>
          <a:p>
            <a:r>
              <a:rPr lang="en-US" b="1"/>
              <a:t>LE GYMNASE</a:t>
            </a:r>
            <a:endParaRPr lang="en-US" b="1">
              <a:cs typeface="Calibri Light"/>
            </a:endParaRPr>
          </a:p>
        </p:txBody>
      </p:sp>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mmagine 4">
            <a:extLst>
              <a:ext uri="{FF2B5EF4-FFF2-40B4-BE49-F238E27FC236}">
                <a16:creationId xmlns:a16="http://schemas.microsoft.com/office/drawing/2014/main" id="{04C826B7-59AA-5945-90A9-E2C839E4C0B4}"/>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10268" r="1" b="34847"/>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10" name="CasellaDiTesto 9">
            <a:extLst>
              <a:ext uri="{FF2B5EF4-FFF2-40B4-BE49-F238E27FC236}">
                <a16:creationId xmlns:a16="http://schemas.microsoft.com/office/drawing/2014/main" id="{DFFFB3E6-DBEE-634A-903F-F53DE5F90733}"/>
              </a:ext>
            </a:extLst>
          </p:cNvPr>
          <p:cNvSpPr txBox="1"/>
          <p:nvPr/>
        </p:nvSpPr>
        <p:spPr>
          <a:xfrm>
            <a:off x="7626305" y="2979775"/>
            <a:ext cx="4007486" cy="2862322"/>
          </a:xfrm>
          <a:prstGeom prst="rect">
            <a:avLst/>
          </a:prstGeom>
          <a:noFill/>
        </p:spPr>
        <p:txBody>
          <a:bodyPr wrap="square" lIns="91440" tIns="45720" rIns="91440" bIns="45720" rtlCol="0" anchor="t">
            <a:spAutoFit/>
          </a:bodyPr>
          <a:lstStyle/>
          <a:p>
            <a:pPr algn="l"/>
            <a:r>
              <a:rPr lang="it-IT"/>
              <a:t>Le </a:t>
            </a:r>
            <a:r>
              <a:rPr lang="it-IT" err="1"/>
              <a:t>gymnase</a:t>
            </a:r>
            <a:r>
              <a:rPr lang="it-IT"/>
              <a:t> est </a:t>
            </a:r>
            <a:r>
              <a:rPr lang="it-IT" err="1"/>
              <a:t>très</a:t>
            </a:r>
            <a:r>
              <a:rPr lang="it-IT"/>
              <a:t> grand. </a:t>
            </a:r>
            <a:r>
              <a:rPr lang="it-IT" err="1"/>
              <a:t>Dans</a:t>
            </a:r>
            <a:r>
              <a:rPr lang="it-IT"/>
              <a:t> </a:t>
            </a:r>
            <a:r>
              <a:rPr lang="it-IT" err="1"/>
              <a:t>cette</a:t>
            </a:r>
            <a:r>
              <a:rPr lang="it-IT"/>
              <a:t> </a:t>
            </a:r>
            <a:r>
              <a:rPr lang="it-IT" err="1"/>
              <a:t>salle</a:t>
            </a:r>
            <a:r>
              <a:rPr lang="it-IT"/>
              <a:t> il y a le filet de volleyball (</a:t>
            </a:r>
            <a:r>
              <a:rPr lang="it-IT" err="1"/>
              <a:t>dans</a:t>
            </a:r>
            <a:r>
              <a:rPr lang="it-IT"/>
              <a:t> le centre), </a:t>
            </a:r>
            <a:r>
              <a:rPr lang="it-IT" err="1"/>
              <a:t>deux</a:t>
            </a:r>
            <a:r>
              <a:rPr lang="it-IT"/>
              <a:t> </a:t>
            </a:r>
            <a:r>
              <a:rPr lang="it-IT" err="1"/>
              <a:t>paniers</a:t>
            </a:r>
            <a:r>
              <a:rPr lang="it-IT"/>
              <a:t> de basket (sur le </a:t>
            </a:r>
            <a:r>
              <a:rPr lang="it-IT" err="1"/>
              <a:t>côte</a:t>
            </a:r>
            <a:r>
              <a:rPr lang="it-IT"/>
              <a:t>), </a:t>
            </a:r>
            <a:r>
              <a:rPr lang="it-IT" err="1"/>
              <a:t>quelques</a:t>
            </a:r>
            <a:r>
              <a:rPr lang="it-IT"/>
              <a:t> </a:t>
            </a:r>
            <a:r>
              <a:rPr lang="it-IT" err="1"/>
              <a:t>espaliers</a:t>
            </a:r>
            <a:r>
              <a:rPr lang="it-IT"/>
              <a:t> (</a:t>
            </a:r>
            <a:r>
              <a:rPr lang="it-IT" err="1"/>
              <a:t>des</a:t>
            </a:r>
            <a:r>
              <a:rPr lang="it-IT"/>
              <a:t> </a:t>
            </a:r>
            <a:r>
              <a:rPr lang="it-IT" err="1"/>
              <a:t>autres</a:t>
            </a:r>
            <a:r>
              <a:rPr lang="it-IT"/>
              <a:t> </a:t>
            </a:r>
            <a:r>
              <a:rPr lang="it-IT" err="1"/>
              <a:t>côtés</a:t>
            </a:r>
            <a:r>
              <a:rPr lang="it-IT"/>
              <a:t>) et </a:t>
            </a:r>
            <a:r>
              <a:rPr lang="it-IT" err="1"/>
              <a:t>nombreaux</a:t>
            </a:r>
            <a:r>
              <a:rPr lang="it-IT"/>
              <a:t> </a:t>
            </a:r>
            <a:r>
              <a:rPr lang="it-IT" err="1"/>
              <a:t>matelas</a:t>
            </a:r>
            <a:r>
              <a:rPr lang="it-IT"/>
              <a:t>. Il y a </a:t>
            </a:r>
            <a:r>
              <a:rPr lang="it-IT" err="1"/>
              <a:t>aussi</a:t>
            </a:r>
            <a:r>
              <a:rPr lang="it-IT"/>
              <a:t> un </a:t>
            </a:r>
            <a:r>
              <a:rPr lang="it-IT" err="1"/>
              <a:t>récipient</a:t>
            </a:r>
            <a:r>
              <a:rPr lang="it-IT"/>
              <a:t> </a:t>
            </a:r>
            <a:r>
              <a:rPr lang="it-IT" err="1"/>
              <a:t>avec</a:t>
            </a:r>
            <a:r>
              <a:rPr lang="it-IT"/>
              <a:t> </a:t>
            </a:r>
            <a:r>
              <a:rPr lang="it-IT" err="1"/>
              <a:t>différentes</a:t>
            </a:r>
            <a:r>
              <a:rPr lang="it-IT"/>
              <a:t> </a:t>
            </a:r>
            <a:r>
              <a:rPr lang="it-IT" err="1"/>
              <a:t>balles</a:t>
            </a:r>
            <a:r>
              <a:rPr lang="it-IT"/>
              <a:t>: par </a:t>
            </a:r>
            <a:r>
              <a:rPr lang="it-IT" err="1"/>
              <a:t>exemple</a:t>
            </a:r>
            <a:r>
              <a:rPr lang="it-IT"/>
              <a:t> </a:t>
            </a:r>
            <a:r>
              <a:rPr lang="it-IT" err="1"/>
              <a:t>quelques</a:t>
            </a:r>
            <a:r>
              <a:rPr lang="it-IT"/>
              <a:t> plus </a:t>
            </a:r>
            <a:r>
              <a:rPr lang="it-IT" err="1"/>
              <a:t>résistants</a:t>
            </a:r>
            <a:r>
              <a:rPr lang="it-IT"/>
              <a:t> pour le football et d’</a:t>
            </a:r>
            <a:r>
              <a:rPr lang="it-IT" err="1"/>
              <a:t>autres</a:t>
            </a:r>
            <a:r>
              <a:rPr lang="it-IT"/>
              <a:t> plus </a:t>
            </a:r>
            <a:r>
              <a:rPr lang="it-IT" err="1"/>
              <a:t>douces</a:t>
            </a:r>
            <a:r>
              <a:rPr lang="it-IT"/>
              <a:t> pour volleyball. Pour </a:t>
            </a:r>
            <a:r>
              <a:rPr lang="it-IT" err="1"/>
              <a:t>changer</a:t>
            </a:r>
            <a:r>
              <a:rPr lang="it-IT"/>
              <a:t> </a:t>
            </a:r>
            <a:r>
              <a:rPr lang="it-IT" err="1"/>
              <a:t>les</a:t>
            </a:r>
            <a:r>
              <a:rPr lang="it-IT"/>
              <a:t> </a:t>
            </a:r>
            <a:r>
              <a:rPr lang="it-IT" err="1"/>
              <a:t>chaussures</a:t>
            </a:r>
            <a:r>
              <a:rPr lang="it-IT"/>
              <a:t> </a:t>
            </a:r>
            <a:r>
              <a:rPr lang="it-IT" err="1"/>
              <a:t>ou</a:t>
            </a:r>
            <a:r>
              <a:rPr lang="it-IT"/>
              <a:t> </a:t>
            </a:r>
            <a:r>
              <a:rPr lang="it-IT" err="1"/>
              <a:t>les</a:t>
            </a:r>
            <a:r>
              <a:rPr lang="it-IT"/>
              <a:t> </a:t>
            </a:r>
            <a:r>
              <a:rPr lang="it-IT" err="1"/>
              <a:t>vêtements</a:t>
            </a:r>
            <a:r>
              <a:rPr lang="it-IT"/>
              <a:t> il y a un </a:t>
            </a:r>
            <a:r>
              <a:rPr lang="it-IT" err="1"/>
              <a:t>vestiaire</a:t>
            </a:r>
            <a:r>
              <a:rPr lang="it-IT"/>
              <a:t>.</a:t>
            </a:r>
          </a:p>
        </p:txBody>
      </p:sp>
      <p:pic>
        <p:nvPicPr>
          <p:cNvPr id="3" name="7-audioMessage">
            <a:hlinkClick r:id="" action="ppaction://media"/>
            <a:extLst>
              <a:ext uri="{FF2B5EF4-FFF2-40B4-BE49-F238E27FC236}">
                <a16:creationId xmlns:a16="http://schemas.microsoft.com/office/drawing/2014/main" id="{A79EED8B-E417-4A62-9389-BF7365817E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03420" y="223693"/>
            <a:ext cx="730250" cy="730250"/>
          </a:xfrm>
          <a:prstGeom prst="rect">
            <a:avLst/>
          </a:prstGeom>
        </p:spPr>
      </p:pic>
    </p:spTree>
    <p:extLst>
      <p:ext uri="{BB962C8B-B14F-4D97-AF65-F5344CB8AC3E}">
        <p14:creationId xmlns:p14="http://schemas.microsoft.com/office/powerpoint/2010/main" val="402835571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1AA6C5-1726-4565-ABE2-5F5DCADA8BA6}"/>
              </a:ext>
            </a:extLst>
          </p:cNvPr>
          <p:cNvSpPr>
            <a:spLocks noGrp="1"/>
          </p:cNvSpPr>
          <p:nvPr>
            <p:ph type="title"/>
          </p:nvPr>
        </p:nvSpPr>
        <p:spPr>
          <a:xfrm>
            <a:off x="6146562" y="2117710"/>
            <a:ext cx="5319433" cy="831114"/>
          </a:xfrm>
        </p:spPr>
        <p:txBody>
          <a:bodyPr vert="horz" lIns="91440" tIns="45720" rIns="91440" bIns="45720" rtlCol="0" anchor="t">
            <a:normAutofit/>
          </a:bodyPr>
          <a:lstStyle/>
          <a:p>
            <a:r>
              <a:rPr lang="en-US" b="1"/>
              <a:t>LA RECRÉATION</a:t>
            </a:r>
            <a:endParaRPr lang="en-US" b="1">
              <a:cs typeface="Calibri Light"/>
            </a:endParaRPr>
          </a:p>
        </p:txBody>
      </p:sp>
      <p:sp>
        <p:nvSpPr>
          <p:cNvPr id="3" name="Segnaposto contenuto 2">
            <a:extLst>
              <a:ext uri="{FF2B5EF4-FFF2-40B4-BE49-F238E27FC236}">
                <a16:creationId xmlns:a16="http://schemas.microsoft.com/office/drawing/2014/main" id="{C237D8B5-C663-49E6-90A1-D98DD4EA6043}"/>
              </a:ext>
            </a:extLst>
          </p:cNvPr>
          <p:cNvSpPr>
            <a:spLocks noGrp="1"/>
          </p:cNvSpPr>
          <p:nvPr>
            <p:ph idx="1"/>
          </p:nvPr>
        </p:nvSpPr>
        <p:spPr>
          <a:xfrm>
            <a:off x="6146563" y="3262232"/>
            <a:ext cx="5319431" cy="2177988"/>
          </a:xfrm>
        </p:spPr>
        <p:txBody>
          <a:bodyPr vert="horz" lIns="91440" tIns="45720" rIns="91440" bIns="45720" rtlCol="0" anchor="b">
            <a:normAutofit/>
          </a:bodyPr>
          <a:lstStyle/>
          <a:p>
            <a:pPr marL="0" indent="0">
              <a:buNone/>
            </a:pPr>
            <a:r>
              <a:rPr lang="en-US" sz="2000">
                <a:cs typeface="Calibri"/>
              </a:rPr>
              <a:t>À 9h 50 et à 11h 50 nous </a:t>
            </a:r>
            <a:r>
              <a:rPr lang="en-US" sz="2000" err="1">
                <a:cs typeface="Calibri"/>
              </a:rPr>
              <a:t>avons</a:t>
            </a:r>
            <a:r>
              <a:rPr lang="en-US" sz="2000">
                <a:cs typeface="Calibri"/>
              </a:rPr>
              <a:t> la </a:t>
            </a:r>
            <a:r>
              <a:rPr lang="en-US" sz="2000" err="1">
                <a:cs typeface="Calibri"/>
              </a:rPr>
              <a:t>recré</a:t>
            </a:r>
            <a:r>
              <a:rPr lang="en-US" sz="2000">
                <a:cs typeface="Calibri"/>
              </a:rPr>
              <a:t>.</a:t>
            </a:r>
            <a:r>
              <a:rPr lang="en-US" sz="2000">
                <a:ea typeface="+mn-lt"/>
                <a:cs typeface="+mn-lt"/>
              </a:rPr>
              <a:t> </a:t>
            </a:r>
            <a:r>
              <a:rPr lang="en-US" sz="2000" err="1">
                <a:ea typeface="+mn-lt"/>
                <a:cs typeface="+mn-lt"/>
              </a:rPr>
              <a:t>C'est</a:t>
            </a:r>
            <a:r>
              <a:rPr lang="en-US" sz="2000">
                <a:ea typeface="+mn-lt"/>
                <a:cs typeface="+mn-lt"/>
              </a:rPr>
              <a:t> le </a:t>
            </a:r>
            <a:r>
              <a:rPr lang="en-US" sz="2000" err="1">
                <a:ea typeface="+mn-lt"/>
                <a:cs typeface="+mn-lt"/>
              </a:rPr>
              <a:t>meilleur</a:t>
            </a:r>
            <a:r>
              <a:rPr lang="en-US" sz="2000">
                <a:ea typeface="+mn-lt"/>
                <a:cs typeface="+mn-lt"/>
              </a:rPr>
              <a:t> moment de la </a:t>
            </a:r>
            <a:r>
              <a:rPr lang="en-US" sz="2000" err="1">
                <a:ea typeface="+mn-lt"/>
                <a:cs typeface="+mn-lt"/>
              </a:rPr>
              <a:t>journée</a:t>
            </a:r>
            <a:r>
              <a:rPr lang="en-US" sz="2000">
                <a:ea typeface="+mn-lt"/>
                <a:cs typeface="+mn-lt"/>
              </a:rPr>
              <a:t> </a:t>
            </a:r>
            <a:r>
              <a:rPr lang="en-US" sz="2000" err="1">
                <a:ea typeface="+mn-lt"/>
                <a:cs typeface="+mn-lt"/>
              </a:rPr>
              <a:t>scolaire</a:t>
            </a:r>
            <a:r>
              <a:rPr lang="en-US" sz="2000">
                <a:ea typeface="+mn-lt"/>
                <a:cs typeface="+mn-lt"/>
              </a:rPr>
              <a:t> pour nous </a:t>
            </a:r>
            <a:r>
              <a:rPr lang="en-US" sz="2000" err="1">
                <a:ea typeface="+mn-lt"/>
                <a:cs typeface="+mn-lt"/>
              </a:rPr>
              <a:t>étudiants</a:t>
            </a:r>
            <a:r>
              <a:rPr lang="en-US" sz="2000">
                <a:ea typeface="+mn-lt"/>
                <a:cs typeface="+mn-lt"/>
              </a:rPr>
              <a:t>. Pendant la </a:t>
            </a:r>
            <a:r>
              <a:rPr lang="en-US" sz="2000" err="1">
                <a:ea typeface="+mn-lt"/>
                <a:cs typeface="+mn-lt"/>
              </a:rPr>
              <a:t>recré</a:t>
            </a:r>
            <a:r>
              <a:rPr lang="en-US" sz="2000">
                <a:ea typeface="+mn-lt"/>
                <a:cs typeface="+mn-lt"/>
              </a:rPr>
              <a:t> nous </a:t>
            </a:r>
            <a:r>
              <a:rPr lang="en-US" sz="2000" err="1">
                <a:ea typeface="+mn-lt"/>
                <a:cs typeface="+mn-lt"/>
              </a:rPr>
              <a:t>mangeons</a:t>
            </a:r>
            <a:r>
              <a:rPr lang="en-US" sz="2000">
                <a:ea typeface="+mn-lt"/>
                <a:cs typeface="+mn-lt"/>
              </a:rPr>
              <a:t> </a:t>
            </a:r>
            <a:r>
              <a:rPr lang="en-US" sz="2000" err="1">
                <a:ea typeface="+mn-lt"/>
                <a:cs typeface="+mn-lt"/>
              </a:rPr>
              <a:t>notre</a:t>
            </a:r>
            <a:r>
              <a:rPr lang="en-US" sz="2000">
                <a:ea typeface="+mn-lt"/>
                <a:cs typeface="+mn-lt"/>
              </a:rPr>
              <a:t> </a:t>
            </a:r>
            <a:r>
              <a:rPr lang="en-US" sz="2000" err="1">
                <a:ea typeface="+mn-lt"/>
                <a:cs typeface="+mn-lt"/>
              </a:rPr>
              <a:t>goûter</a:t>
            </a:r>
            <a:r>
              <a:rPr lang="en-US" sz="2000">
                <a:ea typeface="+mn-lt"/>
                <a:cs typeface="+mn-lt"/>
              </a:rPr>
              <a:t> (par example des chips, des biscuits, des </a:t>
            </a:r>
            <a:r>
              <a:rPr lang="en-US" sz="2000" err="1">
                <a:ea typeface="+mn-lt"/>
                <a:cs typeface="+mn-lt"/>
              </a:rPr>
              <a:t>sandwichs</a:t>
            </a:r>
            <a:r>
              <a:rPr lang="en-US" sz="2000">
                <a:ea typeface="+mn-lt"/>
                <a:cs typeface="+mn-lt"/>
              </a:rPr>
              <a:t>, des crackers etc.), nous </a:t>
            </a:r>
            <a:r>
              <a:rPr lang="en-US" sz="2000" err="1">
                <a:ea typeface="+mn-lt"/>
                <a:cs typeface="+mn-lt"/>
              </a:rPr>
              <a:t>parlons</a:t>
            </a:r>
            <a:r>
              <a:rPr lang="en-US" sz="2000">
                <a:ea typeface="+mn-lt"/>
                <a:cs typeface="+mn-lt"/>
              </a:rPr>
              <a:t> avec les </a:t>
            </a:r>
            <a:r>
              <a:rPr lang="en-US" sz="2000" err="1">
                <a:ea typeface="+mn-lt"/>
                <a:cs typeface="+mn-lt"/>
              </a:rPr>
              <a:t>camarades</a:t>
            </a:r>
            <a:r>
              <a:rPr lang="en-US" sz="2000">
                <a:ea typeface="+mn-lt"/>
                <a:cs typeface="+mn-lt"/>
              </a:rPr>
              <a:t> et nous </a:t>
            </a:r>
            <a:r>
              <a:rPr lang="en-US" sz="2000" err="1">
                <a:ea typeface="+mn-lt"/>
                <a:cs typeface="+mn-lt"/>
              </a:rPr>
              <a:t>allons</a:t>
            </a:r>
            <a:r>
              <a:rPr lang="en-US" sz="2000">
                <a:ea typeface="+mn-lt"/>
                <a:cs typeface="+mn-lt"/>
              </a:rPr>
              <a:t> au toilettes.</a:t>
            </a:r>
          </a:p>
          <a:p>
            <a:pPr marL="0" indent="0">
              <a:buNone/>
            </a:pPr>
            <a:endParaRPr lang="en-US" sz="2000">
              <a:cs typeface="Calibri"/>
            </a:endParaRPr>
          </a:p>
        </p:txBody>
      </p:sp>
      <p:sp>
        <p:nvSpPr>
          <p:cNvPr id="15" name="Freeform: Shape 9">
            <a:extLst>
              <a:ext uri="{FF2B5EF4-FFF2-40B4-BE49-F238E27FC236}">
                <a16:creationId xmlns:a16="http://schemas.microsoft.com/office/drawing/2014/main" id="{2C6334C2-F73F-4B3B-A626-DD5F69DF6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89868" cy="6374535"/>
          </a:xfrm>
          <a:custGeom>
            <a:avLst/>
            <a:gdLst>
              <a:gd name="connsiteX0" fmla="*/ 620377 w 5389868"/>
              <a:gd name="connsiteY0" fmla="*/ 6374535 h 6374535"/>
              <a:gd name="connsiteX1" fmla="*/ 3459520 w 5389868"/>
              <a:gd name="connsiteY1" fmla="*/ 6374535 h 6374535"/>
              <a:gd name="connsiteX2" fmla="*/ 3638761 w 5389868"/>
              <a:gd name="connsiteY2" fmla="*/ 6288190 h 6374535"/>
              <a:gd name="connsiteX3" fmla="*/ 5389868 w 5389868"/>
              <a:gd name="connsiteY3" fmla="*/ 3346018 h 6374535"/>
              <a:gd name="connsiteX4" fmla="*/ 2043850 w 5389868"/>
              <a:gd name="connsiteY4" fmla="*/ 0 h 6374535"/>
              <a:gd name="connsiteX5" fmla="*/ 139826 w 5389868"/>
              <a:gd name="connsiteY5" fmla="*/ 594192 h 6374535"/>
              <a:gd name="connsiteX6" fmla="*/ 0 w 5389868"/>
              <a:gd name="connsiteY6" fmla="*/ 700065 h 6374535"/>
              <a:gd name="connsiteX7" fmla="*/ 0 w 5389868"/>
              <a:gd name="connsiteY7" fmla="*/ 5991971 h 6374535"/>
              <a:gd name="connsiteX8" fmla="*/ 139827 w 5389868"/>
              <a:gd name="connsiteY8" fmla="*/ 6097845 h 6374535"/>
              <a:gd name="connsiteX9" fmla="*/ 378347 w 5389868"/>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9868" h="6374535">
                <a:moveTo>
                  <a:pt x="620377" y="6374535"/>
                </a:moveTo>
                <a:lnTo>
                  <a:pt x="3459520" y="6374535"/>
                </a:lnTo>
                <a:lnTo>
                  <a:pt x="3638761" y="6288190"/>
                </a:lnTo>
                <a:cubicBezTo>
                  <a:pt x="4681799" y="5721578"/>
                  <a:pt x="5389868" y="4616487"/>
                  <a:pt x="5389868" y="3346018"/>
                </a:cubicBezTo>
                <a:cubicBezTo>
                  <a:pt x="5389868" y="1498063"/>
                  <a:pt x="3891805" y="0"/>
                  <a:pt x="2043850" y="0"/>
                </a:cubicBezTo>
                <a:cubicBezTo>
                  <a:pt x="1336430" y="0"/>
                  <a:pt x="680285" y="219535"/>
                  <a:pt x="139826" y="594192"/>
                </a:cubicBezTo>
                <a:lnTo>
                  <a:pt x="0" y="700065"/>
                </a:lnTo>
                <a:lnTo>
                  <a:pt x="0" y="5991971"/>
                </a:lnTo>
                <a:lnTo>
                  <a:pt x="139827" y="6097845"/>
                </a:lnTo>
                <a:cubicBezTo>
                  <a:pt x="217035" y="6151367"/>
                  <a:pt x="296605" y="6201724"/>
                  <a:pt x="378347" y="624872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magine 5" descr="Immagine che contiene persona, donna, cibo, tavolo&#10;&#10;Descrizione generata automaticamente">
            <a:extLst>
              <a:ext uri="{FF2B5EF4-FFF2-40B4-BE49-F238E27FC236}">
                <a16:creationId xmlns:a16="http://schemas.microsoft.com/office/drawing/2014/main" id="{74D244C8-34AC-4B10-BEFB-00AD5264E95A}"/>
              </a:ext>
            </a:extLst>
          </p:cNvPr>
          <p:cNvPicPr>
            <a:picLocks noChangeAspect="1"/>
          </p:cNvPicPr>
          <p:nvPr/>
        </p:nvPicPr>
        <p:blipFill rotWithShape="1">
          <a:blip r:embed="rId4"/>
          <a:srcRect l="15553" r="21234"/>
          <a:stretch/>
        </p:blipFill>
        <p:spPr>
          <a:xfrm>
            <a:off x="20" y="10"/>
            <a:ext cx="5234499" cy="6210619"/>
          </a:xfrm>
          <a:custGeom>
            <a:avLst/>
            <a:gdLst/>
            <a:ahLst/>
            <a:cxnLst/>
            <a:rect l="l" t="t" r="r" b="b"/>
            <a:pathLst>
              <a:path w="5234519" h="6210629">
                <a:moveTo>
                  <a:pt x="1082595" y="0"/>
                </a:moveTo>
                <a:lnTo>
                  <a:pt x="3027450" y="0"/>
                </a:lnTo>
                <a:lnTo>
                  <a:pt x="3291029" y="96471"/>
                </a:lnTo>
                <a:cubicBezTo>
                  <a:pt x="4433137" y="579542"/>
                  <a:pt x="5234519" y="1710443"/>
                  <a:pt x="5234519" y="3028517"/>
                </a:cubicBezTo>
                <a:cubicBezTo>
                  <a:pt x="5234519" y="4785949"/>
                  <a:pt x="3809839" y="6210629"/>
                  <a:pt x="2052407" y="6210629"/>
                </a:cubicBezTo>
                <a:cubicBezTo>
                  <a:pt x="1283531" y="6210629"/>
                  <a:pt x="578345" y="5937936"/>
                  <a:pt x="28288" y="5483989"/>
                </a:cubicBezTo>
                <a:lnTo>
                  <a:pt x="0" y="5458279"/>
                </a:lnTo>
                <a:lnTo>
                  <a:pt x="0" y="598754"/>
                </a:lnTo>
                <a:lnTo>
                  <a:pt x="28288" y="573044"/>
                </a:lnTo>
                <a:cubicBezTo>
                  <a:pt x="303317" y="346070"/>
                  <a:pt x="617127" y="164410"/>
                  <a:pt x="958290" y="39494"/>
                </a:cubicBezTo>
                <a:close/>
              </a:path>
            </a:pathLst>
          </a:custGeom>
        </p:spPr>
      </p:pic>
      <p:pic>
        <p:nvPicPr>
          <p:cNvPr id="4" name="5-audioMessage">
            <a:hlinkClick r:id="" action="ppaction://media"/>
            <a:extLst>
              <a:ext uri="{FF2B5EF4-FFF2-40B4-BE49-F238E27FC236}">
                <a16:creationId xmlns:a16="http://schemas.microsoft.com/office/drawing/2014/main" id="{75D1FDA1-2365-4D97-93FB-168B4226A0A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92584" y="348384"/>
            <a:ext cx="730250" cy="730250"/>
          </a:xfrm>
          <a:prstGeom prst="rect">
            <a:avLst/>
          </a:prstGeom>
        </p:spPr>
      </p:pic>
    </p:spTree>
    <p:extLst>
      <p:ext uri="{BB962C8B-B14F-4D97-AF65-F5344CB8AC3E}">
        <p14:creationId xmlns:p14="http://schemas.microsoft.com/office/powerpoint/2010/main" val="10803298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0E5D7F-2866-A54C-AB5F-532A9428F9D0}"/>
              </a:ext>
            </a:extLst>
          </p:cNvPr>
          <p:cNvSpPr>
            <a:spLocks noGrp="1"/>
          </p:cNvSpPr>
          <p:nvPr>
            <p:ph type="title"/>
          </p:nvPr>
        </p:nvSpPr>
        <p:spPr>
          <a:xfrm>
            <a:off x="397091" y="1543167"/>
            <a:ext cx="4524973" cy="2076333"/>
          </a:xfrm>
        </p:spPr>
        <p:txBody>
          <a:bodyPr vert="horz" lIns="91440" tIns="45720" rIns="91440" bIns="45720" rtlCol="0" anchor="t">
            <a:normAutofit/>
          </a:bodyPr>
          <a:lstStyle/>
          <a:p>
            <a:r>
              <a:rPr lang="en-US" b="1"/>
              <a:t>LES TOILETTES</a:t>
            </a:r>
            <a:endParaRPr lang="en-US" b="1">
              <a:cs typeface="Calibri Light"/>
            </a:endParaRPr>
          </a:p>
        </p:txBody>
      </p:sp>
      <p:sp>
        <p:nvSpPr>
          <p:cNvPr id="9" name="Freeform: Shape 8">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4">
            <a:extLst>
              <a:ext uri="{FF2B5EF4-FFF2-40B4-BE49-F238E27FC236}">
                <a16:creationId xmlns:a16="http://schemas.microsoft.com/office/drawing/2014/main" id="{A1C7D952-259C-5446-B221-50C35CD27404}"/>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18696" r="-1" b="23756"/>
          <a:stretch/>
        </p:blipFill>
        <p:spPr>
          <a:xfrm>
            <a:off x="6021086" y="544777"/>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
        <p:nvSpPr>
          <p:cNvPr id="5" name="CasellaDiTesto 4">
            <a:extLst>
              <a:ext uri="{FF2B5EF4-FFF2-40B4-BE49-F238E27FC236}">
                <a16:creationId xmlns:a16="http://schemas.microsoft.com/office/drawing/2014/main" id="{997774A4-F54E-3948-9D30-C775AF9CA88F}"/>
              </a:ext>
            </a:extLst>
          </p:cNvPr>
          <p:cNvSpPr txBox="1"/>
          <p:nvPr/>
        </p:nvSpPr>
        <p:spPr>
          <a:xfrm>
            <a:off x="408060" y="2581333"/>
            <a:ext cx="5486259" cy="1631216"/>
          </a:xfrm>
          <a:prstGeom prst="rect">
            <a:avLst/>
          </a:prstGeom>
          <a:noFill/>
        </p:spPr>
        <p:txBody>
          <a:bodyPr wrap="square" rtlCol="0">
            <a:spAutoFit/>
          </a:bodyPr>
          <a:lstStyle/>
          <a:p>
            <a:pPr algn="l"/>
            <a:r>
              <a:rPr lang="it-IT" sz="2000"/>
              <a:t>Il y a quatre toilettes pour chaque couloir: un pour les filles, un pour les garçons, un pour les professeurs et un pour les gardiens. Dans la salle nous avons le désinfectant et le savon pour les mains et un peu de papier pour se sécher.</a:t>
            </a:r>
          </a:p>
        </p:txBody>
      </p:sp>
      <p:pic>
        <p:nvPicPr>
          <p:cNvPr id="3" name="8-audioMessage">
            <a:hlinkClick r:id="" action="ppaction://media"/>
            <a:extLst>
              <a:ext uri="{FF2B5EF4-FFF2-40B4-BE49-F238E27FC236}">
                <a16:creationId xmlns:a16="http://schemas.microsoft.com/office/drawing/2014/main" id="{ADD105DF-947A-45E0-B064-305C1D69BE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96875" y="376093"/>
            <a:ext cx="730250" cy="730250"/>
          </a:xfrm>
          <a:prstGeom prst="rect">
            <a:avLst/>
          </a:prstGeom>
        </p:spPr>
      </p:pic>
    </p:spTree>
    <p:extLst>
      <p:ext uri="{BB962C8B-B14F-4D97-AF65-F5344CB8AC3E}">
        <p14:creationId xmlns:p14="http://schemas.microsoft.com/office/powerpoint/2010/main" val="35483387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BE7468-79BA-4FA4-BD3E-AC8BBB5E99B5}"/>
              </a:ext>
            </a:extLst>
          </p:cNvPr>
          <p:cNvSpPr>
            <a:spLocks noGrp="1"/>
          </p:cNvSpPr>
          <p:nvPr>
            <p:ph type="title"/>
          </p:nvPr>
        </p:nvSpPr>
        <p:spPr>
          <a:xfrm>
            <a:off x="7464614" y="2968272"/>
            <a:ext cx="4087306" cy="915259"/>
          </a:xfrm>
        </p:spPr>
        <p:txBody>
          <a:bodyPr vert="horz" lIns="91440" tIns="45720" rIns="91440" bIns="45720" rtlCol="0" anchor="b">
            <a:normAutofit/>
          </a:bodyPr>
          <a:lstStyle/>
          <a:p>
            <a:r>
              <a:rPr lang="en-US" sz="5400" b="1"/>
              <a:t>LE JARDIN</a:t>
            </a:r>
          </a:p>
        </p:txBody>
      </p:sp>
      <p:sp>
        <p:nvSpPr>
          <p:cNvPr id="3" name="Segnaposto contenuto 2">
            <a:extLst>
              <a:ext uri="{FF2B5EF4-FFF2-40B4-BE49-F238E27FC236}">
                <a16:creationId xmlns:a16="http://schemas.microsoft.com/office/drawing/2014/main" id="{68C20FEE-855D-4FAE-A3F7-05D4431A5673}"/>
              </a:ext>
            </a:extLst>
          </p:cNvPr>
          <p:cNvSpPr>
            <a:spLocks noGrp="1"/>
          </p:cNvSpPr>
          <p:nvPr>
            <p:ph idx="1"/>
          </p:nvPr>
        </p:nvSpPr>
        <p:spPr>
          <a:xfrm>
            <a:off x="7464612" y="3970532"/>
            <a:ext cx="4087305" cy="1928224"/>
          </a:xfrm>
        </p:spPr>
        <p:txBody>
          <a:bodyPr vert="horz" lIns="91440" tIns="45720" rIns="91440" bIns="45720" rtlCol="0" anchor="t">
            <a:normAutofit/>
          </a:bodyPr>
          <a:lstStyle/>
          <a:p>
            <a:pPr marL="0" indent="0">
              <a:buNone/>
            </a:pPr>
            <a:r>
              <a:rPr lang="en-US" sz="2000">
                <a:ea typeface="+mn-lt"/>
                <a:cs typeface="+mn-lt"/>
              </a:rPr>
              <a:t>Il y a deux </a:t>
            </a:r>
            <a:r>
              <a:rPr lang="en-US" sz="2000" err="1">
                <a:ea typeface="+mn-lt"/>
                <a:cs typeface="+mn-lt"/>
              </a:rPr>
              <a:t>jardins</a:t>
            </a:r>
            <a:r>
              <a:rPr lang="en-US" sz="2000">
                <a:ea typeface="+mn-lt"/>
                <a:cs typeface="+mn-lt"/>
              </a:rPr>
              <a:t>: </a:t>
            </a:r>
            <a:r>
              <a:rPr lang="en-US" sz="2000" err="1">
                <a:ea typeface="+mn-lt"/>
                <a:cs typeface="+mn-lt"/>
              </a:rPr>
              <a:t>l'un</a:t>
            </a:r>
            <a:r>
              <a:rPr lang="en-US" sz="2000">
                <a:ea typeface="+mn-lt"/>
                <a:cs typeface="+mn-lt"/>
              </a:rPr>
              <a:t> </a:t>
            </a:r>
            <a:r>
              <a:rPr lang="en-US" sz="2000" err="1">
                <a:ea typeface="+mn-lt"/>
                <a:cs typeface="+mn-lt"/>
              </a:rPr>
              <a:t>est</a:t>
            </a:r>
            <a:r>
              <a:rPr lang="en-US" sz="2000">
                <a:ea typeface="+mn-lt"/>
                <a:cs typeface="+mn-lt"/>
              </a:rPr>
              <a:t> à </a:t>
            </a:r>
            <a:r>
              <a:rPr lang="en-US" sz="2000" err="1">
                <a:ea typeface="+mn-lt"/>
                <a:cs typeface="+mn-lt"/>
              </a:rPr>
              <a:t>l'entrée</a:t>
            </a:r>
            <a:r>
              <a:rPr lang="en-US" sz="2000">
                <a:ea typeface="+mn-lt"/>
                <a:cs typeface="+mn-lt"/>
              </a:rPr>
              <a:t>, </a:t>
            </a:r>
            <a:r>
              <a:rPr lang="en-US" sz="2000" err="1">
                <a:ea typeface="+mn-lt"/>
                <a:cs typeface="+mn-lt"/>
              </a:rPr>
              <a:t>l'autre</a:t>
            </a:r>
            <a:r>
              <a:rPr lang="en-US" sz="2000">
                <a:ea typeface="+mn-lt"/>
                <a:cs typeface="+mn-lt"/>
              </a:rPr>
              <a:t> </a:t>
            </a:r>
            <a:r>
              <a:rPr lang="en-US" sz="2000" err="1">
                <a:ea typeface="+mn-lt"/>
                <a:cs typeface="+mn-lt"/>
              </a:rPr>
              <a:t>est</a:t>
            </a:r>
            <a:r>
              <a:rPr lang="en-US" sz="2000">
                <a:ea typeface="+mn-lt"/>
                <a:cs typeface="+mn-lt"/>
              </a:rPr>
              <a:t> </a:t>
            </a:r>
            <a:r>
              <a:rPr lang="en-US" sz="2000" err="1">
                <a:ea typeface="+mn-lt"/>
                <a:cs typeface="+mn-lt"/>
              </a:rPr>
              <a:t>entouré</a:t>
            </a:r>
            <a:r>
              <a:rPr lang="en-US" sz="2000">
                <a:ea typeface="+mn-lt"/>
                <a:cs typeface="+mn-lt"/>
              </a:rPr>
              <a:t> des couloirs.</a:t>
            </a:r>
            <a:endParaRPr lang="it-IT">
              <a:cs typeface="Calibri"/>
            </a:endParaRPr>
          </a:p>
          <a:p>
            <a:pPr marL="0" indent="0">
              <a:buNone/>
            </a:pPr>
            <a:r>
              <a:rPr lang="en-US" sz="2000">
                <a:cs typeface="Calibri"/>
              </a:rPr>
              <a:t>On ne va pas au </a:t>
            </a:r>
            <a:r>
              <a:rPr lang="en-US" sz="2000" err="1">
                <a:cs typeface="Calibri"/>
              </a:rPr>
              <a:t>jardin</a:t>
            </a:r>
            <a:r>
              <a:rPr lang="en-US" sz="2000">
                <a:cs typeface="Calibri"/>
              </a:rPr>
              <a:t> </a:t>
            </a:r>
            <a:r>
              <a:rPr lang="en-US" sz="2000" err="1">
                <a:cs typeface="Calibri"/>
              </a:rPr>
              <a:t>très</a:t>
            </a:r>
            <a:r>
              <a:rPr lang="en-US" sz="2000">
                <a:cs typeface="Calibri"/>
              </a:rPr>
              <a:t> </a:t>
            </a:r>
            <a:r>
              <a:rPr lang="en-US" sz="2000" err="1">
                <a:cs typeface="Calibri"/>
              </a:rPr>
              <a:t>souvent</a:t>
            </a:r>
            <a:r>
              <a:rPr lang="en-US" sz="2000">
                <a:cs typeface="Calibri"/>
              </a:rPr>
              <a:t>,  </a:t>
            </a:r>
            <a:r>
              <a:rPr lang="en-US" sz="2000" err="1">
                <a:cs typeface="Calibri"/>
              </a:rPr>
              <a:t>mais</a:t>
            </a:r>
            <a:r>
              <a:rPr lang="en-US" sz="2000">
                <a:cs typeface="Calibri"/>
              </a:rPr>
              <a:t> </a:t>
            </a:r>
            <a:r>
              <a:rPr lang="en-US" sz="2000" err="1">
                <a:cs typeface="Calibri"/>
              </a:rPr>
              <a:t>quand</a:t>
            </a:r>
            <a:r>
              <a:rPr lang="en-US" sz="2000">
                <a:cs typeface="Calibri"/>
              </a:rPr>
              <a:t> on y </a:t>
            </a:r>
            <a:r>
              <a:rPr lang="en-US" sz="2000" err="1">
                <a:cs typeface="Calibri"/>
              </a:rPr>
              <a:t>va</a:t>
            </a:r>
            <a:r>
              <a:rPr lang="en-US" sz="2000">
                <a:cs typeface="Calibri"/>
              </a:rPr>
              <a:t> nous </a:t>
            </a:r>
            <a:r>
              <a:rPr lang="en-US" sz="2000" err="1">
                <a:cs typeface="Calibri"/>
              </a:rPr>
              <a:t>jouons</a:t>
            </a:r>
            <a:r>
              <a:rPr lang="en-US" sz="2000">
                <a:cs typeface="Calibri"/>
              </a:rPr>
              <a:t> et </a:t>
            </a:r>
            <a:r>
              <a:rPr lang="en-US" sz="2000" err="1">
                <a:cs typeface="Calibri"/>
              </a:rPr>
              <a:t>faisons</a:t>
            </a:r>
            <a:r>
              <a:rPr lang="en-US" sz="2000">
                <a:cs typeface="Calibri"/>
              </a:rPr>
              <a:t> du sport. On y </a:t>
            </a:r>
            <a:r>
              <a:rPr lang="en-US" sz="2000" err="1">
                <a:cs typeface="Calibri"/>
              </a:rPr>
              <a:t>va</a:t>
            </a:r>
            <a:r>
              <a:rPr lang="en-US" sz="2000">
                <a:cs typeface="Calibri"/>
              </a:rPr>
              <a:t> au </a:t>
            </a:r>
            <a:r>
              <a:rPr lang="en-US" sz="2000" err="1">
                <a:cs typeface="Calibri"/>
              </a:rPr>
              <a:t>printemps</a:t>
            </a:r>
            <a:r>
              <a:rPr lang="en-US" sz="2000">
                <a:cs typeface="Calibri"/>
              </a:rPr>
              <a:t>, </a:t>
            </a:r>
            <a:r>
              <a:rPr lang="en-US" sz="2000" err="1">
                <a:cs typeface="Calibri"/>
              </a:rPr>
              <a:t>quand</a:t>
            </a:r>
            <a:r>
              <a:rPr lang="en-US" sz="2000">
                <a:cs typeface="Calibri"/>
              </a:rPr>
              <a:t> il fait beau.</a:t>
            </a:r>
            <a:endParaRPr lang="en-US"/>
          </a:p>
          <a:p>
            <a:pPr marL="0" indent="0">
              <a:buNone/>
            </a:pPr>
            <a:endParaRPr lang="en-US" sz="2000">
              <a:cs typeface="Calibri"/>
            </a:endParaRPr>
          </a:p>
        </p:txBody>
      </p:sp>
      <p:sp>
        <p:nvSpPr>
          <p:cNvPr id="6"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mmagine 4" descr="Immagine che contiene esterni, edificio, erba, sedendo&#10;&#10;Descrizione generata automaticamente">
            <a:extLst>
              <a:ext uri="{FF2B5EF4-FFF2-40B4-BE49-F238E27FC236}">
                <a16:creationId xmlns:a16="http://schemas.microsoft.com/office/drawing/2014/main" id="{C65FFC2F-90D9-4758-96C7-CA393F22611C}"/>
              </a:ext>
            </a:extLst>
          </p:cNvPr>
          <p:cNvPicPr>
            <a:picLocks noChangeAspect="1"/>
          </p:cNvPicPr>
          <p:nvPr/>
        </p:nvPicPr>
        <p:blipFill rotWithShape="1">
          <a:blip r:embed="rId4"/>
          <a:srcRect t="2426" r="-1"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pic>
        <p:nvPicPr>
          <p:cNvPr id="5" name="Giardino">
            <a:hlinkClick r:id="" action="ppaction://media"/>
            <a:extLst>
              <a:ext uri="{FF2B5EF4-FFF2-40B4-BE49-F238E27FC236}">
                <a16:creationId xmlns:a16="http://schemas.microsoft.com/office/drawing/2014/main" id="{534E2B77-A085-4200-BC7F-DCE26305F9A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89566" y="223693"/>
            <a:ext cx="730250" cy="730250"/>
          </a:xfrm>
          <a:prstGeom prst="rect">
            <a:avLst/>
          </a:prstGeom>
        </p:spPr>
      </p:pic>
    </p:spTree>
    <p:extLst>
      <p:ext uri="{BB962C8B-B14F-4D97-AF65-F5344CB8AC3E}">
        <p14:creationId xmlns:p14="http://schemas.microsoft.com/office/powerpoint/2010/main" val="26068689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BBDFC6-2AE3-4F3C-AE12-7CA538CE9AAD}"/>
              </a:ext>
            </a:extLst>
          </p:cNvPr>
          <p:cNvSpPr>
            <a:spLocks noGrp="1"/>
          </p:cNvSpPr>
          <p:nvPr>
            <p:ph type="title"/>
          </p:nvPr>
        </p:nvSpPr>
        <p:spPr>
          <a:xfrm>
            <a:off x="6634134" y="1396289"/>
            <a:ext cx="5006336" cy="1325563"/>
          </a:xfrm>
        </p:spPr>
        <p:txBody>
          <a:bodyPr>
            <a:normAutofit/>
          </a:bodyPr>
          <a:lstStyle/>
          <a:p>
            <a:r>
              <a:rPr lang="it-IT" b="1">
                <a:cs typeface="Calibri Light"/>
              </a:rPr>
              <a:t>LA CANTINE</a:t>
            </a:r>
          </a:p>
        </p:txBody>
      </p:sp>
      <p:sp>
        <p:nvSpPr>
          <p:cNvPr id="14" name="Freeform: Shape 16">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4" descr="Immagine che contiene pavimento, interni, tavolo, edificio&#10;&#10;Descrizione generata automaticamente">
            <a:extLst>
              <a:ext uri="{FF2B5EF4-FFF2-40B4-BE49-F238E27FC236}">
                <a16:creationId xmlns:a16="http://schemas.microsoft.com/office/drawing/2014/main" id="{0B8A1897-7D6C-4FAD-84EE-BF6F63DF6ED5}"/>
              </a:ext>
            </a:extLst>
          </p:cNvPr>
          <p:cNvPicPr>
            <a:picLocks noChangeAspect="1"/>
          </p:cNvPicPr>
          <p:nvPr/>
        </p:nvPicPr>
        <p:blipFill rotWithShape="1">
          <a:blip r:embed="rId4"/>
          <a:srcRect t="8404" b="27560"/>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3" name="Segnaposto contenuto 2">
            <a:extLst>
              <a:ext uri="{FF2B5EF4-FFF2-40B4-BE49-F238E27FC236}">
                <a16:creationId xmlns:a16="http://schemas.microsoft.com/office/drawing/2014/main" id="{2AFCCB0D-60F4-4ACB-8C1B-09C8798D10B1}"/>
              </a:ext>
            </a:extLst>
          </p:cNvPr>
          <p:cNvSpPr>
            <a:spLocks noGrp="1"/>
          </p:cNvSpPr>
          <p:nvPr>
            <p:ph idx="1"/>
          </p:nvPr>
        </p:nvSpPr>
        <p:spPr>
          <a:xfrm>
            <a:off x="6638578" y="2871982"/>
            <a:ext cx="5004073" cy="3181684"/>
          </a:xfrm>
        </p:spPr>
        <p:txBody>
          <a:bodyPr vert="horz" lIns="91440" tIns="45720" rIns="91440" bIns="45720" rtlCol="0" anchor="t">
            <a:normAutofit/>
          </a:bodyPr>
          <a:lstStyle/>
          <a:p>
            <a:pPr marL="0" indent="0">
              <a:buNone/>
            </a:pPr>
            <a:r>
              <a:rPr lang="it-IT" sz="1800">
                <a:cs typeface="Calibri"/>
              </a:rPr>
              <a:t>La cantine est </a:t>
            </a:r>
            <a:r>
              <a:rPr lang="it-IT" sz="1800" err="1">
                <a:cs typeface="Calibri"/>
              </a:rPr>
              <a:t>très</a:t>
            </a:r>
            <a:r>
              <a:rPr lang="it-IT" sz="1800">
                <a:cs typeface="Calibri"/>
              </a:rPr>
              <a:t> grande. </a:t>
            </a:r>
            <a:r>
              <a:rPr lang="it-IT" sz="1800" err="1">
                <a:cs typeface="Calibri"/>
              </a:rPr>
              <a:t>Dans</a:t>
            </a:r>
            <a:r>
              <a:rPr lang="it-IT" sz="1800">
                <a:cs typeface="Calibri"/>
              </a:rPr>
              <a:t> </a:t>
            </a:r>
            <a:r>
              <a:rPr lang="it-IT" sz="1800" err="1">
                <a:cs typeface="Calibri"/>
              </a:rPr>
              <a:t>cette</a:t>
            </a:r>
            <a:r>
              <a:rPr lang="it-IT" sz="1800">
                <a:cs typeface="Calibri"/>
              </a:rPr>
              <a:t> </a:t>
            </a:r>
            <a:r>
              <a:rPr lang="it-IT" sz="1800" err="1">
                <a:cs typeface="Calibri"/>
              </a:rPr>
              <a:t>salle</a:t>
            </a:r>
            <a:r>
              <a:rPr lang="it-IT" sz="1800">
                <a:cs typeface="Calibri"/>
              </a:rPr>
              <a:t> il y a une longue </a:t>
            </a:r>
            <a:r>
              <a:rPr lang="it-IT" sz="1800" err="1">
                <a:cs typeface="Calibri"/>
              </a:rPr>
              <a:t>table</a:t>
            </a:r>
            <a:r>
              <a:rPr lang="it-IT" sz="1800">
                <a:cs typeface="Calibri"/>
              </a:rPr>
              <a:t> </a:t>
            </a:r>
            <a:r>
              <a:rPr lang="it-IT" sz="1800" err="1">
                <a:cs typeface="Calibri"/>
              </a:rPr>
              <a:t>rectangulaire</a:t>
            </a:r>
            <a:r>
              <a:rPr lang="it-IT" sz="1800">
                <a:cs typeface="Calibri"/>
              </a:rPr>
              <a:t>, </a:t>
            </a:r>
            <a:r>
              <a:rPr lang="it-IT" sz="1800" err="1">
                <a:cs typeface="Calibri"/>
              </a:rPr>
              <a:t>où</a:t>
            </a:r>
            <a:r>
              <a:rPr lang="it-IT" sz="1800">
                <a:cs typeface="Calibri"/>
              </a:rPr>
              <a:t> </a:t>
            </a:r>
            <a:r>
              <a:rPr lang="it-IT" sz="1800" err="1">
                <a:cs typeface="Calibri"/>
              </a:rPr>
              <a:t>les</a:t>
            </a:r>
            <a:r>
              <a:rPr lang="it-IT" sz="1800">
                <a:cs typeface="Calibri"/>
              </a:rPr>
              <a:t> </a:t>
            </a:r>
            <a:r>
              <a:rPr lang="it-IT" sz="1800" err="1">
                <a:cs typeface="Calibri"/>
              </a:rPr>
              <a:t>élèves</a:t>
            </a:r>
            <a:r>
              <a:rPr lang="it-IT" sz="1800">
                <a:cs typeface="Calibri"/>
              </a:rPr>
              <a:t> </a:t>
            </a:r>
            <a:r>
              <a:rPr lang="it-IT" sz="1800" err="1">
                <a:cs typeface="Calibri"/>
              </a:rPr>
              <a:t>mangent</a:t>
            </a:r>
            <a:r>
              <a:rPr lang="it-IT" sz="1800">
                <a:cs typeface="Calibri"/>
              </a:rPr>
              <a:t>. Il y a d'</a:t>
            </a:r>
            <a:r>
              <a:rPr lang="it-IT" sz="1800" err="1">
                <a:cs typeface="Calibri"/>
              </a:rPr>
              <a:t>autres</a:t>
            </a:r>
            <a:r>
              <a:rPr lang="it-IT" sz="1800">
                <a:cs typeface="Calibri"/>
              </a:rPr>
              <a:t> </a:t>
            </a:r>
            <a:r>
              <a:rPr lang="it-IT" sz="1800" err="1">
                <a:cs typeface="Calibri"/>
              </a:rPr>
              <a:t>tables</a:t>
            </a:r>
            <a:r>
              <a:rPr lang="it-IT" sz="1800">
                <a:cs typeface="Calibri"/>
              </a:rPr>
              <a:t> </a:t>
            </a:r>
            <a:r>
              <a:rPr lang="it-IT" sz="1800" err="1">
                <a:cs typeface="Calibri"/>
              </a:rPr>
              <a:t>carrés</a:t>
            </a:r>
            <a:r>
              <a:rPr lang="it-IT" sz="1800">
                <a:cs typeface="Calibri"/>
              </a:rPr>
              <a:t> </a:t>
            </a:r>
            <a:r>
              <a:rPr lang="it-IT" sz="1800" err="1">
                <a:cs typeface="Calibri"/>
              </a:rPr>
              <a:t>où</a:t>
            </a:r>
            <a:r>
              <a:rPr lang="it-IT" sz="1800">
                <a:cs typeface="Calibri"/>
              </a:rPr>
              <a:t> </a:t>
            </a:r>
            <a:r>
              <a:rPr lang="it-IT" sz="1800" err="1">
                <a:cs typeface="Calibri"/>
              </a:rPr>
              <a:t>les</a:t>
            </a:r>
            <a:r>
              <a:rPr lang="it-IT" sz="1800">
                <a:cs typeface="Calibri"/>
              </a:rPr>
              <a:t> </a:t>
            </a:r>
            <a:r>
              <a:rPr lang="it-IT" sz="1800" err="1">
                <a:cs typeface="Calibri"/>
              </a:rPr>
              <a:t>enseignants</a:t>
            </a:r>
            <a:r>
              <a:rPr lang="it-IT" sz="1800">
                <a:cs typeface="Calibri"/>
              </a:rPr>
              <a:t> </a:t>
            </a:r>
            <a:r>
              <a:rPr lang="it-IT" sz="1800" err="1">
                <a:cs typeface="Calibri"/>
              </a:rPr>
              <a:t>peuvent</a:t>
            </a:r>
            <a:r>
              <a:rPr lang="it-IT" sz="1800">
                <a:cs typeface="Calibri"/>
              </a:rPr>
              <a:t> </a:t>
            </a:r>
            <a:r>
              <a:rPr lang="it-IT" sz="1800" err="1">
                <a:cs typeface="Calibri"/>
              </a:rPr>
              <a:t>manger</a:t>
            </a:r>
            <a:r>
              <a:rPr lang="it-IT" sz="1800">
                <a:cs typeface="Calibri"/>
              </a:rPr>
              <a:t>. Il y a une porte </a:t>
            </a:r>
            <a:r>
              <a:rPr lang="it-IT" sz="1800" err="1">
                <a:cs typeface="Calibri"/>
              </a:rPr>
              <a:t>où</a:t>
            </a:r>
            <a:r>
              <a:rPr lang="it-IT" sz="1800">
                <a:cs typeface="Calibri"/>
              </a:rPr>
              <a:t> se </a:t>
            </a:r>
            <a:r>
              <a:rPr lang="it-IT" sz="1800" err="1">
                <a:cs typeface="Calibri"/>
              </a:rPr>
              <a:t>trouve</a:t>
            </a:r>
            <a:r>
              <a:rPr lang="it-IT" sz="1800">
                <a:cs typeface="Calibri"/>
              </a:rPr>
              <a:t> la cuisine </a:t>
            </a:r>
            <a:r>
              <a:rPr lang="it-IT" sz="1800" err="1">
                <a:cs typeface="Calibri"/>
              </a:rPr>
              <a:t>où</a:t>
            </a:r>
            <a:r>
              <a:rPr lang="it-IT" sz="1800">
                <a:cs typeface="Calibri"/>
              </a:rPr>
              <a:t> </a:t>
            </a:r>
            <a:r>
              <a:rPr lang="it-IT" sz="1800" err="1">
                <a:cs typeface="Calibri"/>
              </a:rPr>
              <a:t>les</a:t>
            </a:r>
            <a:r>
              <a:rPr lang="it-IT" sz="1800">
                <a:cs typeface="Calibri"/>
              </a:rPr>
              <a:t> </a:t>
            </a:r>
            <a:r>
              <a:rPr lang="it-IT" sz="1800" err="1">
                <a:cs typeface="Calibri"/>
              </a:rPr>
              <a:t>gardiens</a:t>
            </a:r>
            <a:r>
              <a:rPr lang="it-IT" sz="1800">
                <a:cs typeface="Calibri"/>
              </a:rPr>
              <a:t> </a:t>
            </a:r>
            <a:r>
              <a:rPr lang="it-IT" sz="1800" err="1">
                <a:cs typeface="Calibri"/>
              </a:rPr>
              <a:t>preparent</a:t>
            </a:r>
            <a:r>
              <a:rPr lang="it-IT" sz="1800">
                <a:cs typeface="Calibri"/>
              </a:rPr>
              <a:t> le </a:t>
            </a:r>
            <a:r>
              <a:rPr lang="it-IT" sz="1800" err="1">
                <a:cs typeface="Calibri"/>
              </a:rPr>
              <a:t>dejeuner</a:t>
            </a:r>
            <a:r>
              <a:rPr lang="it-IT" sz="1800">
                <a:cs typeface="Calibri"/>
              </a:rPr>
              <a:t>. Tous </a:t>
            </a:r>
            <a:r>
              <a:rPr lang="it-IT" sz="1800" err="1">
                <a:cs typeface="Calibri"/>
              </a:rPr>
              <a:t>les</a:t>
            </a:r>
            <a:r>
              <a:rPr lang="it-IT" sz="1800">
                <a:cs typeface="Calibri"/>
              </a:rPr>
              <a:t> </a:t>
            </a:r>
            <a:r>
              <a:rPr lang="it-IT" sz="1800" err="1">
                <a:cs typeface="Calibri"/>
              </a:rPr>
              <a:t>étudiants</a:t>
            </a:r>
            <a:r>
              <a:rPr lang="it-IT" sz="1800">
                <a:cs typeface="Calibri"/>
              </a:rPr>
              <a:t> ne </a:t>
            </a:r>
            <a:r>
              <a:rPr lang="it-IT" sz="1800" err="1">
                <a:cs typeface="Calibri"/>
              </a:rPr>
              <a:t>vont</a:t>
            </a:r>
            <a:r>
              <a:rPr lang="it-IT" sz="1800">
                <a:cs typeface="Calibri"/>
              </a:rPr>
              <a:t> </a:t>
            </a:r>
            <a:r>
              <a:rPr lang="it-IT" sz="1800" err="1">
                <a:cs typeface="Calibri"/>
              </a:rPr>
              <a:t>pas</a:t>
            </a:r>
            <a:r>
              <a:rPr lang="it-IT" sz="1800">
                <a:cs typeface="Calibri"/>
              </a:rPr>
              <a:t> à la cantine, </a:t>
            </a:r>
            <a:r>
              <a:rPr lang="it-IT" sz="1800" err="1">
                <a:cs typeface="Calibri"/>
              </a:rPr>
              <a:t>seulement</a:t>
            </a:r>
            <a:r>
              <a:rPr lang="it-IT" sz="1800">
                <a:cs typeface="Calibri"/>
              </a:rPr>
              <a:t> qui est </a:t>
            </a:r>
            <a:r>
              <a:rPr lang="it-IT" sz="1800" err="1">
                <a:cs typeface="Calibri"/>
              </a:rPr>
              <a:t>inscrit</a:t>
            </a:r>
            <a:r>
              <a:rPr lang="it-IT" sz="1800">
                <a:cs typeface="Calibri"/>
              </a:rPr>
              <a:t>.</a:t>
            </a:r>
          </a:p>
        </p:txBody>
      </p:sp>
      <p:pic>
        <p:nvPicPr>
          <p:cNvPr id="5" name="Cantine">
            <a:hlinkClick r:id="" action="ppaction://media"/>
            <a:extLst>
              <a:ext uri="{FF2B5EF4-FFF2-40B4-BE49-F238E27FC236}">
                <a16:creationId xmlns:a16="http://schemas.microsoft.com/office/drawing/2014/main" id="{02CDD367-B692-4304-A365-AF06F0DB6BD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89566" y="292966"/>
            <a:ext cx="730250" cy="730250"/>
          </a:xfrm>
          <a:prstGeom prst="rect">
            <a:avLst/>
          </a:prstGeom>
        </p:spPr>
      </p:pic>
    </p:spTree>
    <p:extLst>
      <p:ext uri="{BB962C8B-B14F-4D97-AF65-F5344CB8AC3E}">
        <p14:creationId xmlns:p14="http://schemas.microsoft.com/office/powerpoint/2010/main" val="12226204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Immagine 4" descr="Immagine che contiene pavimento, interni, stanza, tavolo&#10;&#10;Descrizione generata automaticamente">
            <a:extLst>
              <a:ext uri="{FF2B5EF4-FFF2-40B4-BE49-F238E27FC236}">
                <a16:creationId xmlns:a16="http://schemas.microsoft.com/office/drawing/2014/main" id="{34463BE5-C0E1-43B6-8C71-FBC0F265CECE}"/>
              </a:ext>
            </a:extLst>
          </p:cNvPr>
          <p:cNvPicPr>
            <a:picLocks noChangeAspect="1"/>
          </p:cNvPicPr>
          <p:nvPr/>
        </p:nvPicPr>
        <p:blipFill rotWithShape="1">
          <a:blip r:embed="rId4"/>
          <a:srcRect t="17475" b="27494"/>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7" name="Freeform: Shape 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8" name="Freeform: Shape 1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9E2315C5-4457-451B-ACE3-2379E49A2A59}"/>
              </a:ext>
            </a:extLst>
          </p:cNvPr>
          <p:cNvSpPr>
            <a:spLocks noGrp="1"/>
          </p:cNvSpPr>
          <p:nvPr>
            <p:ph type="title"/>
          </p:nvPr>
        </p:nvSpPr>
        <p:spPr>
          <a:xfrm>
            <a:off x="804673" y="1396289"/>
            <a:ext cx="4782458" cy="1325563"/>
          </a:xfrm>
        </p:spPr>
        <p:txBody>
          <a:bodyPr>
            <a:normAutofit/>
          </a:bodyPr>
          <a:lstStyle/>
          <a:p>
            <a:r>
              <a:rPr lang="it-IT" b="1">
                <a:cs typeface="Calibri Light"/>
              </a:rPr>
              <a:t>LA BIBLIOTHÈQUE</a:t>
            </a:r>
          </a:p>
        </p:txBody>
      </p:sp>
      <p:sp>
        <p:nvSpPr>
          <p:cNvPr id="3" name="Segnaposto contenuto 2">
            <a:extLst>
              <a:ext uri="{FF2B5EF4-FFF2-40B4-BE49-F238E27FC236}">
                <a16:creationId xmlns:a16="http://schemas.microsoft.com/office/drawing/2014/main" id="{5AD5CFDD-E8E1-4CA0-A073-E3D3D5C30378}"/>
              </a:ext>
            </a:extLst>
          </p:cNvPr>
          <p:cNvSpPr>
            <a:spLocks noGrp="1"/>
          </p:cNvSpPr>
          <p:nvPr>
            <p:ph idx="1"/>
          </p:nvPr>
        </p:nvSpPr>
        <p:spPr>
          <a:xfrm>
            <a:off x="804672" y="2871982"/>
            <a:ext cx="4782458" cy="1960648"/>
          </a:xfrm>
        </p:spPr>
        <p:txBody>
          <a:bodyPr vert="horz" lIns="91440" tIns="45720" rIns="91440" bIns="45720" rtlCol="0" anchor="t">
            <a:normAutofit/>
          </a:bodyPr>
          <a:lstStyle/>
          <a:p>
            <a:pPr marL="0" indent="0">
              <a:buNone/>
            </a:pPr>
            <a:r>
              <a:rPr lang="it-IT" sz="2000">
                <a:cs typeface="Calibri"/>
              </a:rPr>
              <a:t>La bibliothèque de </a:t>
            </a:r>
            <a:r>
              <a:rPr lang="it-IT" sz="2000" err="1">
                <a:cs typeface="Calibri"/>
              </a:rPr>
              <a:t>notre</a:t>
            </a:r>
            <a:r>
              <a:rPr lang="it-IT" sz="2000">
                <a:cs typeface="Calibri"/>
              </a:rPr>
              <a:t> école est petite par rapport </a:t>
            </a:r>
            <a:r>
              <a:rPr lang="it-IT" sz="2000" err="1">
                <a:cs typeface="Calibri"/>
              </a:rPr>
              <a:t>aux</a:t>
            </a:r>
            <a:r>
              <a:rPr lang="it-IT" sz="2000">
                <a:cs typeface="Calibri"/>
              </a:rPr>
              <a:t> </a:t>
            </a:r>
            <a:r>
              <a:rPr lang="it-IT" sz="2000" err="1">
                <a:cs typeface="Calibri"/>
              </a:rPr>
              <a:t>autres</a:t>
            </a:r>
            <a:r>
              <a:rPr lang="it-IT" sz="2000">
                <a:cs typeface="Calibri"/>
              </a:rPr>
              <a:t>. À l'</a:t>
            </a:r>
            <a:r>
              <a:rPr lang="it-IT" sz="2000" err="1">
                <a:cs typeface="Calibri"/>
              </a:rPr>
              <a:t>intérieur</a:t>
            </a:r>
            <a:r>
              <a:rPr lang="it-IT" sz="2000">
                <a:cs typeface="Calibri"/>
              </a:rPr>
              <a:t> il y a </a:t>
            </a:r>
            <a:r>
              <a:rPr lang="it-IT" sz="2000" err="1">
                <a:cs typeface="Calibri"/>
              </a:rPr>
              <a:t>des</a:t>
            </a:r>
            <a:r>
              <a:rPr lang="it-IT" sz="2000">
                <a:cs typeface="Calibri"/>
              </a:rPr>
              <a:t> </a:t>
            </a:r>
            <a:r>
              <a:rPr lang="it-IT" sz="2000" err="1">
                <a:cs typeface="Calibri"/>
              </a:rPr>
              <a:t>bancs</a:t>
            </a:r>
            <a:r>
              <a:rPr lang="it-IT" sz="2000">
                <a:cs typeface="Calibri"/>
              </a:rPr>
              <a:t> et </a:t>
            </a:r>
            <a:r>
              <a:rPr lang="it-IT" sz="2000" err="1">
                <a:cs typeface="Calibri"/>
              </a:rPr>
              <a:t>des</a:t>
            </a:r>
            <a:r>
              <a:rPr lang="it-IT" sz="2000">
                <a:cs typeface="Calibri"/>
              </a:rPr>
              <a:t> </a:t>
            </a:r>
            <a:r>
              <a:rPr lang="it-IT" sz="2000" err="1">
                <a:cs typeface="Calibri"/>
              </a:rPr>
              <a:t>ordinateurs</a:t>
            </a:r>
            <a:r>
              <a:rPr lang="it-IT" sz="2000">
                <a:cs typeface="Calibri"/>
              </a:rPr>
              <a:t>. Il y a </a:t>
            </a:r>
            <a:r>
              <a:rPr lang="it-IT" sz="2000" err="1">
                <a:cs typeface="Calibri"/>
              </a:rPr>
              <a:t>beaucoup</a:t>
            </a:r>
            <a:r>
              <a:rPr lang="it-IT" sz="2000">
                <a:cs typeface="Calibri"/>
              </a:rPr>
              <a:t> de </a:t>
            </a:r>
            <a:r>
              <a:rPr lang="it-IT" sz="2000" err="1">
                <a:cs typeface="Calibri"/>
              </a:rPr>
              <a:t>livres</a:t>
            </a:r>
            <a:r>
              <a:rPr lang="it-IT" sz="2000">
                <a:cs typeface="Calibri"/>
              </a:rPr>
              <a:t> et </a:t>
            </a:r>
            <a:r>
              <a:rPr lang="it-IT" sz="2000" err="1">
                <a:cs typeface="Calibri"/>
              </a:rPr>
              <a:t>ils</a:t>
            </a:r>
            <a:r>
              <a:rPr lang="it-IT" sz="2000">
                <a:cs typeface="Calibri"/>
              </a:rPr>
              <a:t> </a:t>
            </a:r>
            <a:r>
              <a:rPr lang="it-IT" sz="2000" err="1">
                <a:cs typeface="Calibri"/>
              </a:rPr>
              <a:t>sont</a:t>
            </a:r>
            <a:r>
              <a:rPr lang="it-IT" sz="2000">
                <a:cs typeface="Calibri"/>
              </a:rPr>
              <a:t> </a:t>
            </a:r>
            <a:r>
              <a:rPr lang="it-IT" sz="2000" err="1">
                <a:cs typeface="Calibri"/>
              </a:rPr>
              <a:t>disposés</a:t>
            </a:r>
            <a:r>
              <a:rPr lang="it-IT" sz="2000">
                <a:cs typeface="Calibri"/>
              </a:rPr>
              <a:t> </a:t>
            </a:r>
            <a:r>
              <a:rPr lang="it-IT" sz="2000" err="1">
                <a:cs typeface="Calibri"/>
              </a:rPr>
              <a:t>dans</a:t>
            </a:r>
            <a:r>
              <a:rPr lang="it-IT" sz="2000">
                <a:cs typeface="Calibri"/>
              </a:rPr>
              <a:t> l'</a:t>
            </a:r>
            <a:r>
              <a:rPr lang="it-IT" sz="2000" err="1">
                <a:cs typeface="Calibri"/>
              </a:rPr>
              <a:t>ordre</a:t>
            </a:r>
            <a:r>
              <a:rPr lang="it-IT" sz="2000">
                <a:cs typeface="Calibri"/>
              </a:rPr>
              <a:t> </a:t>
            </a:r>
            <a:r>
              <a:rPr lang="it-IT" sz="2000">
                <a:ea typeface="+mn-lt"/>
                <a:cs typeface="+mn-lt"/>
              </a:rPr>
              <a:t>sur </a:t>
            </a:r>
            <a:r>
              <a:rPr lang="it-IT" sz="2000" err="1">
                <a:ea typeface="+mn-lt"/>
                <a:cs typeface="+mn-lt"/>
              </a:rPr>
              <a:t>des</a:t>
            </a:r>
            <a:r>
              <a:rPr lang="it-IT" sz="2000">
                <a:ea typeface="+mn-lt"/>
                <a:cs typeface="+mn-lt"/>
              </a:rPr>
              <a:t> </a:t>
            </a:r>
            <a:r>
              <a:rPr lang="it-IT" sz="2000" err="1">
                <a:ea typeface="+mn-lt"/>
                <a:cs typeface="+mn-lt"/>
              </a:rPr>
              <a:t>étagères</a:t>
            </a:r>
            <a:r>
              <a:rPr lang="it-IT" sz="2000">
                <a:ea typeface="+mn-lt"/>
                <a:cs typeface="+mn-lt"/>
              </a:rPr>
              <a:t>.</a:t>
            </a:r>
            <a:r>
              <a:rPr lang="it-IT" sz="2000">
                <a:cs typeface="Calibri"/>
              </a:rPr>
              <a:t> </a:t>
            </a:r>
            <a:r>
              <a:rPr lang="it-IT" sz="2000" err="1">
                <a:cs typeface="Calibri"/>
              </a:rPr>
              <a:t>Dans</a:t>
            </a:r>
            <a:r>
              <a:rPr lang="it-IT" sz="2000">
                <a:cs typeface="Calibri"/>
              </a:rPr>
              <a:t> </a:t>
            </a:r>
            <a:r>
              <a:rPr lang="it-IT" sz="2000" err="1">
                <a:cs typeface="Calibri"/>
              </a:rPr>
              <a:t>cet</a:t>
            </a:r>
            <a:r>
              <a:rPr lang="it-IT" sz="2000">
                <a:cs typeface="Calibri"/>
              </a:rPr>
              <a:t> </a:t>
            </a:r>
            <a:r>
              <a:rPr lang="it-IT" sz="2000" err="1">
                <a:cs typeface="Calibri"/>
              </a:rPr>
              <a:t>endroit</a:t>
            </a:r>
            <a:r>
              <a:rPr lang="it-IT" sz="2000">
                <a:cs typeface="Calibri"/>
              </a:rPr>
              <a:t>, </a:t>
            </a:r>
            <a:r>
              <a:rPr lang="it-IT" sz="2000" err="1">
                <a:cs typeface="Calibri"/>
              </a:rPr>
              <a:t>les</a:t>
            </a:r>
            <a:r>
              <a:rPr lang="it-IT" sz="2000">
                <a:cs typeface="Calibri"/>
              </a:rPr>
              <a:t> </a:t>
            </a:r>
            <a:r>
              <a:rPr lang="it-IT" sz="2000" err="1">
                <a:cs typeface="Calibri"/>
              </a:rPr>
              <a:t>élèves</a:t>
            </a:r>
            <a:r>
              <a:rPr lang="it-IT" sz="2000">
                <a:cs typeface="Calibri"/>
              </a:rPr>
              <a:t> </a:t>
            </a:r>
            <a:r>
              <a:rPr lang="it-IT" sz="2000" err="1">
                <a:cs typeface="Calibri"/>
              </a:rPr>
              <a:t>peuvent</a:t>
            </a:r>
            <a:r>
              <a:rPr lang="it-IT" sz="2000">
                <a:cs typeface="Calibri"/>
              </a:rPr>
              <a:t> </a:t>
            </a:r>
            <a:r>
              <a:rPr lang="it-IT" sz="2000" err="1">
                <a:cs typeface="Calibri"/>
              </a:rPr>
              <a:t>étudier</a:t>
            </a:r>
            <a:r>
              <a:rPr lang="it-IT" sz="2000">
                <a:cs typeface="Calibri"/>
              </a:rPr>
              <a:t> et lire </a:t>
            </a:r>
            <a:r>
              <a:rPr lang="it-IT" sz="2000" err="1">
                <a:cs typeface="Calibri"/>
              </a:rPr>
              <a:t>tranquillement</a:t>
            </a:r>
            <a:r>
              <a:rPr lang="it-IT" sz="2000">
                <a:cs typeface="Calibri"/>
              </a:rPr>
              <a:t>.</a:t>
            </a:r>
          </a:p>
        </p:txBody>
      </p:sp>
      <p:pic>
        <p:nvPicPr>
          <p:cNvPr id="5" name="La biblioteca 3">
            <a:hlinkClick r:id="" action="ppaction://media"/>
            <a:extLst>
              <a:ext uri="{FF2B5EF4-FFF2-40B4-BE49-F238E27FC236}">
                <a16:creationId xmlns:a16="http://schemas.microsoft.com/office/drawing/2014/main" id="{2FAA7934-97E4-4A08-B4C6-9F30A97466A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0620" y="223693"/>
            <a:ext cx="730250" cy="730250"/>
          </a:xfrm>
          <a:prstGeom prst="rect">
            <a:avLst/>
          </a:prstGeom>
        </p:spPr>
      </p:pic>
    </p:spTree>
    <p:extLst>
      <p:ext uri="{BB962C8B-B14F-4D97-AF65-F5344CB8AC3E}">
        <p14:creationId xmlns:p14="http://schemas.microsoft.com/office/powerpoint/2010/main" val="16024859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8" name="Freeform: Shape 18">
            <a:extLst>
              <a:ext uri="{FF2B5EF4-FFF2-40B4-BE49-F238E27FC236}">
                <a16:creationId xmlns:a16="http://schemas.microsoft.com/office/drawing/2014/main" id="{4F9857ED-1DEF-4481-AEB4-E7759342AC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457275" cy="6858000"/>
          </a:xfrm>
          <a:custGeom>
            <a:avLst/>
            <a:gdLst>
              <a:gd name="connsiteX0" fmla="*/ 5457275 w 5457275"/>
              <a:gd name="connsiteY0" fmla="*/ 0 h 6858000"/>
              <a:gd name="connsiteX1" fmla="*/ 361354 w 5457275"/>
              <a:gd name="connsiteY1" fmla="*/ 0 h 6858000"/>
              <a:gd name="connsiteX2" fmla="*/ 335637 w 5457275"/>
              <a:gd name="connsiteY2" fmla="*/ 94722 h 6858000"/>
              <a:gd name="connsiteX3" fmla="*/ 690849 w 5457275"/>
              <a:gd name="connsiteY3" fmla="*/ 6842426 h 6858000"/>
              <a:gd name="connsiteX4" fmla="*/ 696735 w 5457275"/>
              <a:gd name="connsiteY4" fmla="*/ 6858000 h 6858000"/>
              <a:gd name="connsiteX5" fmla="*/ 5457275 w 54572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57275" h="6858000">
                <a:moveTo>
                  <a:pt x="5457275" y="0"/>
                </a:moveTo>
                <a:lnTo>
                  <a:pt x="361354" y="0"/>
                </a:lnTo>
                <a:lnTo>
                  <a:pt x="335637" y="94722"/>
                </a:lnTo>
                <a:cubicBezTo>
                  <a:pt x="-226206" y="2374054"/>
                  <a:pt x="-65870" y="4704140"/>
                  <a:pt x="690849" y="6842426"/>
                </a:cubicBezTo>
                <a:lnTo>
                  <a:pt x="696735" y="6858000"/>
                </a:lnTo>
                <a:lnTo>
                  <a:pt x="5457275" y="685800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20">
            <a:extLst>
              <a:ext uri="{FF2B5EF4-FFF2-40B4-BE49-F238E27FC236}">
                <a16:creationId xmlns:a16="http://schemas.microsoft.com/office/drawing/2014/main" id="{D6E4FBE1-8E8A-42A6-B693-88C8979D8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228693" cy="6858000"/>
          </a:xfrm>
          <a:custGeom>
            <a:avLst/>
            <a:gdLst>
              <a:gd name="connsiteX0" fmla="*/ 5228693 w 5228693"/>
              <a:gd name="connsiteY0" fmla="*/ 0 h 6858000"/>
              <a:gd name="connsiteX1" fmla="*/ 371685 w 5228693"/>
              <a:gd name="connsiteY1" fmla="*/ 1 h 6858000"/>
              <a:gd name="connsiteX2" fmla="*/ 319533 w 5228693"/>
              <a:gd name="connsiteY2" fmla="*/ 193787 h 6858000"/>
              <a:gd name="connsiteX3" fmla="*/ 623642 w 5228693"/>
              <a:gd name="connsiteY3" fmla="*/ 6599363 h 6858000"/>
              <a:gd name="connsiteX4" fmla="*/ 717029 w 5228693"/>
              <a:gd name="connsiteY4" fmla="*/ 6858000 h 6858000"/>
              <a:gd name="connsiteX5" fmla="*/ 5228693 w 5228693"/>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8693" h="6858000">
                <a:moveTo>
                  <a:pt x="5228693" y="0"/>
                </a:moveTo>
                <a:lnTo>
                  <a:pt x="371685" y="1"/>
                </a:lnTo>
                <a:lnTo>
                  <a:pt x="319533" y="193787"/>
                </a:lnTo>
                <a:cubicBezTo>
                  <a:pt x="-206622" y="2355719"/>
                  <a:pt x="-67685" y="4563346"/>
                  <a:pt x="623642" y="6599363"/>
                </a:cubicBezTo>
                <a:lnTo>
                  <a:pt x="717029" y="6858000"/>
                </a:lnTo>
                <a:lnTo>
                  <a:pt x="5228693" y="6858000"/>
                </a:ln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AA00D7EE-B7B7-435E-9D3A-F93FD6051961}"/>
              </a:ext>
            </a:extLst>
          </p:cNvPr>
          <p:cNvSpPr>
            <a:spLocks noGrp="1"/>
          </p:cNvSpPr>
          <p:nvPr>
            <p:ph type="title"/>
          </p:nvPr>
        </p:nvSpPr>
        <p:spPr>
          <a:xfrm>
            <a:off x="804671" y="1330007"/>
            <a:ext cx="3820669" cy="4692396"/>
          </a:xfrm>
        </p:spPr>
        <p:txBody>
          <a:bodyPr vert="horz" lIns="91440" tIns="45720" rIns="91440" bIns="45720" rtlCol="0" anchor="ctr">
            <a:normAutofit/>
          </a:bodyPr>
          <a:lstStyle/>
          <a:p>
            <a:r>
              <a:rPr lang="en-US" sz="5400" b="1" kern="1200">
                <a:latin typeface="+mj-lt"/>
                <a:ea typeface="+mj-ea"/>
                <a:cs typeface="+mj-cs"/>
              </a:rPr>
              <a:t>LA SORTIE</a:t>
            </a:r>
          </a:p>
        </p:txBody>
      </p:sp>
      <p:sp>
        <p:nvSpPr>
          <p:cNvPr id="3" name="Segnaposto contenuto 2">
            <a:extLst>
              <a:ext uri="{FF2B5EF4-FFF2-40B4-BE49-F238E27FC236}">
                <a16:creationId xmlns:a16="http://schemas.microsoft.com/office/drawing/2014/main" id="{A5EEA39B-E39F-43A2-84E0-BA3CE70F3C60}"/>
              </a:ext>
            </a:extLst>
          </p:cNvPr>
          <p:cNvSpPr>
            <a:spLocks noGrp="1"/>
          </p:cNvSpPr>
          <p:nvPr>
            <p:ph idx="1"/>
          </p:nvPr>
        </p:nvSpPr>
        <p:spPr>
          <a:xfrm>
            <a:off x="6071616" y="1330007"/>
            <a:ext cx="5477256" cy="4692396"/>
          </a:xfrm>
        </p:spPr>
        <p:txBody>
          <a:bodyPr vert="horz" lIns="91440" tIns="45720" rIns="91440" bIns="45720" rtlCol="0" anchor="ctr">
            <a:normAutofit/>
          </a:bodyPr>
          <a:lstStyle/>
          <a:p>
            <a:pPr marL="0" indent="0">
              <a:buNone/>
            </a:pPr>
            <a:r>
              <a:rPr lang="en-US" sz="2200">
                <a:cs typeface="Calibri"/>
              </a:rPr>
              <a:t>À 14h nous sortons et nous allons à la maison.</a:t>
            </a:r>
          </a:p>
          <a:p>
            <a:pPr marL="0" indent="0">
              <a:buNone/>
            </a:pPr>
            <a:r>
              <a:rPr lang="en-US" sz="2200">
                <a:cs typeface="Calibri"/>
              </a:rPr>
              <a:t>Des éleves </a:t>
            </a:r>
            <a:r>
              <a:rPr lang="en-US" sz="2200">
                <a:ea typeface="+mn-lt"/>
                <a:cs typeface="+mn-lt"/>
              </a:rPr>
              <a:t>rentrent chez eux avec des amis à pied, en bus, en voiture etc...</a:t>
            </a:r>
          </a:p>
          <a:p>
            <a:pPr marL="0" indent="0">
              <a:buNone/>
            </a:pPr>
            <a:r>
              <a:rPr lang="en-US" sz="2200">
                <a:ea typeface="+mn-lt"/>
                <a:cs typeface="+mn-lt"/>
              </a:rPr>
              <a:t>Quelques collègiens restent à l'école pour suivre des cours de musique ou de langues.</a:t>
            </a:r>
            <a:endParaRPr lang="en-US" sz="2200">
              <a:cs typeface="Calibri"/>
            </a:endParaRPr>
          </a:p>
        </p:txBody>
      </p:sp>
      <p:pic>
        <p:nvPicPr>
          <p:cNvPr id="4" name="3">
            <a:hlinkClick r:id="" action="ppaction://media"/>
            <a:extLst>
              <a:ext uri="{FF2B5EF4-FFF2-40B4-BE49-F238E27FC236}">
                <a16:creationId xmlns:a16="http://schemas.microsoft.com/office/drawing/2014/main" id="{9CE8B31C-A0C0-4BB5-81B6-2361DC6473A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03420" y="320675"/>
            <a:ext cx="730250" cy="730250"/>
          </a:xfrm>
          <a:prstGeom prst="rect">
            <a:avLst/>
          </a:prstGeom>
        </p:spPr>
      </p:pic>
    </p:spTree>
    <p:extLst>
      <p:ext uri="{BB962C8B-B14F-4D97-AF65-F5344CB8AC3E}">
        <p14:creationId xmlns:p14="http://schemas.microsoft.com/office/powerpoint/2010/main" val="8409630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C6B42C-78A8-4FE6-9EDA-611EE4FAFB61}"/>
              </a:ext>
            </a:extLst>
          </p:cNvPr>
          <p:cNvSpPr>
            <a:spLocks noGrp="1"/>
          </p:cNvSpPr>
          <p:nvPr>
            <p:ph type="title"/>
          </p:nvPr>
        </p:nvSpPr>
        <p:spPr>
          <a:xfrm>
            <a:off x="801098" y="1396289"/>
            <a:ext cx="5712824" cy="1325563"/>
          </a:xfrm>
        </p:spPr>
        <p:txBody>
          <a:bodyPr>
            <a:normAutofit/>
          </a:bodyPr>
          <a:lstStyle/>
          <a:p>
            <a:r>
              <a:rPr lang="it-IT" b="1">
                <a:latin typeface="Calibri Light"/>
                <a:cs typeface="Calibri Light"/>
              </a:rPr>
              <a:t>NOTRE COLLÈGE...</a:t>
            </a:r>
          </a:p>
        </p:txBody>
      </p:sp>
      <p:sp>
        <p:nvSpPr>
          <p:cNvPr id="3" name="Segnaposto contenuto 2">
            <a:extLst>
              <a:ext uri="{FF2B5EF4-FFF2-40B4-BE49-F238E27FC236}">
                <a16:creationId xmlns:a16="http://schemas.microsoft.com/office/drawing/2014/main" id="{686A3E19-0A0C-4C8D-B14C-49A5E8F03FD6}"/>
              </a:ext>
            </a:extLst>
          </p:cNvPr>
          <p:cNvSpPr>
            <a:spLocks noGrp="1"/>
          </p:cNvSpPr>
          <p:nvPr>
            <p:ph idx="1"/>
          </p:nvPr>
        </p:nvSpPr>
        <p:spPr>
          <a:xfrm>
            <a:off x="805543" y="2871982"/>
            <a:ext cx="4558309" cy="3181684"/>
          </a:xfrm>
        </p:spPr>
        <p:txBody>
          <a:bodyPr vert="horz" lIns="91440" tIns="45720" rIns="91440" bIns="45720" rtlCol="0" anchor="t">
            <a:normAutofit/>
          </a:bodyPr>
          <a:lstStyle/>
          <a:p>
            <a:pPr marL="0" indent="0">
              <a:buNone/>
            </a:pPr>
            <a:r>
              <a:rPr lang="it-IT" sz="1800">
                <a:cs typeface="Calibri"/>
              </a:rPr>
              <a:t>Le </a:t>
            </a:r>
            <a:r>
              <a:rPr lang="it-IT" sz="1800" err="1">
                <a:cs typeface="Calibri"/>
              </a:rPr>
              <a:t>collège</a:t>
            </a:r>
            <a:r>
              <a:rPr lang="it-IT" sz="1800">
                <a:cs typeface="Calibri"/>
              </a:rPr>
              <a:t> Ottone Rosai </a:t>
            </a:r>
            <a:r>
              <a:rPr lang="it-IT" sz="1800">
                <a:ea typeface="+mn-lt"/>
                <a:cs typeface="+mn-lt"/>
              </a:rPr>
              <a:t>se </a:t>
            </a:r>
            <a:r>
              <a:rPr lang="it-IT" sz="1800" err="1">
                <a:ea typeface="+mn-lt"/>
                <a:cs typeface="+mn-lt"/>
              </a:rPr>
              <a:t>trouve</a:t>
            </a:r>
            <a:r>
              <a:rPr lang="it-IT" sz="1800">
                <a:cs typeface="Calibri"/>
              </a:rPr>
              <a:t> à Florence, en Italie.</a:t>
            </a:r>
            <a:endParaRPr lang="it-IT">
              <a:cs typeface="Calibri"/>
            </a:endParaRPr>
          </a:p>
          <a:p>
            <a:pPr marL="0" indent="0">
              <a:buNone/>
            </a:pPr>
            <a:r>
              <a:rPr lang="it-IT" sz="1800">
                <a:cs typeface="Calibri"/>
              </a:rPr>
              <a:t>Un </a:t>
            </a:r>
            <a:r>
              <a:rPr lang="it-IT" sz="1800" err="1">
                <a:cs typeface="Calibri"/>
              </a:rPr>
              <a:t>couloir</a:t>
            </a:r>
            <a:r>
              <a:rPr lang="it-IT" sz="1800">
                <a:cs typeface="Calibri"/>
              </a:rPr>
              <a:t>, qui a </a:t>
            </a:r>
            <a:r>
              <a:rPr lang="it-IT" sz="1800" err="1">
                <a:cs typeface="Calibri"/>
              </a:rPr>
              <a:t>des</a:t>
            </a:r>
            <a:r>
              <a:rPr lang="it-IT" sz="1800">
                <a:cs typeface="Calibri"/>
              </a:rPr>
              <a:t> </a:t>
            </a:r>
            <a:r>
              <a:rPr lang="it-IT" sz="1800" err="1">
                <a:cs typeface="Calibri"/>
              </a:rPr>
              <a:t>grandes</a:t>
            </a:r>
            <a:r>
              <a:rPr lang="it-IT" sz="1800">
                <a:cs typeface="Calibri"/>
              </a:rPr>
              <a:t> </a:t>
            </a:r>
            <a:r>
              <a:rPr lang="it-IT" sz="1800" err="1">
                <a:ea typeface="+mn-lt"/>
                <a:cs typeface="+mn-lt"/>
              </a:rPr>
              <a:t>fenêtres</a:t>
            </a:r>
            <a:r>
              <a:rPr lang="it-IT" sz="1800">
                <a:ea typeface="+mn-lt"/>
                <a:cs typeface="+mn-lt"/>
              </a:rPr>
              <a:t>, </a:t>
            </a:r>
            <a:r>
              <a:rPr lang="it-IT" sz="1800" err="1">
                <a:cs typeface="Calibri"/>
              </a:rPr>
              <a:t>relie</a:t>
            </a:r>
            <a:r>
              <a:rPr lang="it-IT" sz="1800">
                <a:cs typeface="Calibri"/>
              </a:rPr>
              <a:t> </a:t>
            </a:r>
            <a:r>
              <a:rPr lang="it-IT" sz="1800" err="1">
                <a:cs typeface="Calibri"/>
              </a:rPr>
              <a:t>deux</a:t>
            </a:r>
            <a:r>
              <a:rPr lang="it-IT" sz="1800">
                <a:cs typeface="Calibri"/>
              </a:rPr>
              <a:t> </a:t>
            </a:r>
            <a:r>
              <a:rPr lang="it-IT" sz="1800" err="1">
                <a:cs typeface="Calibri"/>
              </a:rPr>
              <a:t>autres</a:t>
            </a:r>
            <a:r>
              <a:rPr lang="it-IT" sz="1800">
                <a:cs typeface="Calibri"/>
              </a:rPr>
              <a:t> </a:t>
            </a:r>
            <a:r>
              <a:rPr lang="it-IT" sz="1800" err="1">
                <a:cs typeface="Calibri"/>
              </a:rPr>
              <a:t>couloirs</a:t>
            </a:r>
            <a:r>
              <a:rPr lang="it-IT" sz="1800">
                <a:cs typeface="Calibri"/>
              </a:rPr>
              <a:t>. </a:t>
            </a:r>
            <a:endParaRPr lang="it-IT">
              <a:cs typeface="Calibri"/>
            </a:endParaRPr>
          </a:p>
          <a:p>
            <a:pPr marL="0" indent="0">
              <a:buNone/>
            </a:pPr>
            <a:r>
              <a:rPr lang="it-IT" sz="1800" err="1">
                <a:cs typeface="Calibri"/>
              </a:rPr>
              <a:t>Dans</a:t>
            </a:r>
            <a:r>
              <a:rPr lang="it-IT" sz="1800">
                <a:cs typeface="Calibri"/>
              </a:rPr>
              <a:t> le </a:t>
            </a:r>
            <a:r>
              <a:rPr lang="it-IT" sz="1800" err="1">
                <a:cs typeface="Calibri"/>
              </a:rPr>
              <a:t>deux</a:t>
            </a:r>
            <a:r>
              <a:rPr lang="it-IT" sz="1800">
                <a:cs typeface="Calibri"/>
              </a:rPr>
              <a:t> </a:t>
            </a:r>
            <a:r>
              <a:rPr lang="it-IT" sz="1800" err="1">
                <a:cs typeface="Calibri"/>
              </a:rPr>
              <a:t>couloirs</a:t>
            </a:r>
            <a:r>
              <a:rPr lang="it-IT" sz="1800">
                <a:cs typeface="Calibri"/>
              </a:rPr>
              <a:t>, </a:t>
            </a:r>
            <a:r>
              <a:rPr lang="it-IT" sz="1800">
                <a:ea typeface="+mn-lt"/>
                <a:cs typeface="+mn-lt"/>
              </a:rPr>
              <a:t>à </a:t>
            </a:r>
            <a:r>
              <a:rPr lang="it-IT" sz="1800" err="1">
                <a:ea typeface="+mn-lt"/>
                <a:cs typeface="+mn-lt"/>
              </a:rPr>
              <a:t>côté</a:t>
            </a:r>
            <a:r>
              <a:rPr lang="it-IT" sz="1800">
                <a:cs typeface="Calibri"/>
              </a:rPr>
              <a:t> de la </a:t>
            </a:r>
            <a:r>
              <a:rPr lang="it-IT" sz="1800" err="1">
                <a:ea typeface="+mn-lt"/>
                <a:cs typeface="+mn-lt"/>
              </a:rPr>
              <a:t>conciergerie</a:t>
            </a:r>
            <a:r>
              <a:rPr lang="it-IT" sz="1800">
                <a:ea typeface="+mn-lt"/>
                <a:cs typeface="+mn-lt"/>
              </a:rPr>
              <a:t>, il y a </a:t>
            </a:r>
            <a:r>
              <a:rPr lang="it-IT" sz="1800" err="1">
                <a:ea typeface="+mn-lt"/>
                <a:cs typeface="+mn-lt"/>
              </a:rPr>
              <a:t>les</a:t>
            </a:r>
            <a:r>
              <a:rPr lang="it-IT" sz="1800">
                <a:ea typeface="+mn-lt"/>
                <a:cs typeface="+mn-lt"/>
              </a:rPr>
              <a:t> </a:t>
            </a:r>
            <a:r>
              <a:rPr lang="it-IT" sz="1800" err="1">
                <a:ea typeface="+mn-lt"/>
                <a:cs typeface="+mn-lt"/>
              </a:rPr>
              <a:t>salles</a:t>
            </a:r>
            <a:r>
              <a:rPr lang="it-IT" sz="1800">
                <a:ea typeface="+mn-lt"/>
                <a:cs typeface="+mn-lt"/>
              </a:rPr>
              <a:t> de classe.</a:t>
            </a:r>
          </a:p>
          <a:p>
            <a:pPr marL="0" indent="0">
              <a:buNone/>
            </a:pPr>
            <a:r>
              <a:rPr lang="it-IT" sz="1800" err="1">
                <a:cs typeface="Calibri"/>
              </a:rPr>
              <a:t>Dans</a:t>
            </a:r>
            <a:r>
              <a:rPr lang="it-IT" sz="1800">
                <a:cs typeface="Calibri"/>
              </a:rPr>
              <a:t> </a:t>
            </a:r>
            <a:r>
              <a:rPr lang="it-IT" sz="1800" err="1">
                <a:cs typeface="Calibri"/>
              </a:rPr>
              <a:t>notre</a:t>
            </a:r>
            <a:r>
              <a:rPr lang="it-IT" sz="1800">
                <a:cs typeface="Calibri"/>
              </a:rPr>
              <a:t> école il y a 5 </a:t>
            </a:r>
            <a:r>
              <a:rPr lang="it-IT" sz="1800" err="1">
                <a:ea typeface="+mn-lt"/>
                <a:cs typeface="+mn-lt"/>
              </a:rPr>
              <a:t>sections</a:t>
            </a:r>
            <a:r>
              <a:rPr lang="it-IT" sz="1800">
                <a:ea typeface="+mn-lt"/>
                <a:cs typeface="+mn-lt"/>
              </a:rPr>
              <a:t>: A, B, C, D, E.</a:t>
            </a:r>
            <a:endParaRPr lang="it-IT" sz="1800">
              <a:cs typeface="Calibri"/>
            </a:endParaRPr>
          </a:p>
        </p:txBody>
      </p:sp>
      <p:sp>
        <p:nvSpPr>
          <p:cNvPr id="25" name="Oval 10">
            <a:extLst>
              <a:ext uri="{FF2B5EF4-FFF2-40B4-BE49-F238E27FC236}">
                <a16:creationId xmlns:a16="http://schemas.microsoft.com/office/drawing/2014/main" id="{C99A8FB7-A79B-4BC9-9D56-B79587F6A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4761" y="2650637"/>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12">
            <a:extLst>
              <a:ext uri="{FF2B5EF4-FFF2-40B4-BE49-F238E27FC236}">
                <a16:creationId xmlns:a16="http://schemas.microsoft.com/office/drawing/2014/main" id="{B23893E2-3349-46D7-A7AA-B9E447957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6859" y="0"/>
            <a:ext cx="4198060"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4" descr="Immagine che contiene interni, edificio, finestra, piattaforma&#10;&#10;Descrizione generata automaticamente">
            <a:extLst>
              <a:ext uri="{FF2B5EF4-FFF2-40B4-BE49-F238E27FC236}">
                <a16:creationId xmlns:a16="http://schemas.microsoft.com/office/drawing/2014/main" id="{B188BC79-333D-448B-9A23-3359AD5633D6}"/>
              </a:ext>
            </a:extLst>
          </p:cNvPr>
          <p:cNvPicPr>
            <a:picLocks noChangeAspect="1"/>
          </p:cNvPicPr>
          <p:nvPr/>
        </p:nvPicPr>
        <p:blipFill rotWithShape="1">
          <a:blip r:embed="rId4"/>
          <a:srcRect l="25001" r="-4" b="-4"/>
          <a:stretch/>
        </p:blipFill>
        <p:spPr>
          <a:xfrm>
            <a:off x="5969353" y="2815228"/>
            <a:ext cx="2788920" cy="2788920"/>
          </a:xfrm>
          <a:custGeom>
            <a:avLst/>
            <a:gdLst/>
            <a:ahLst/>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5" name="Immagine 5" descr="Immagine che contiene edificio, interni, sedendo, pavimento&#10;&#10;Descrizione generata automaticamente">
            <a:extLst>
              <a:ext uri="{FF2B5EF4-FFF2-40B4-BE49-F238E27FC236}">
                <a16:creationId xmlns:a16="http://schemas.microsoft.com/office/drawing/2014/main" id="{79225B8F-ED98-4B61-9F5B-FEEEE84783B9}"/>
              </a:ext>
            </a:extLst>
          </p:cNvPr>
          <p:cNvPicPr>
            <a:picLocks noChangeAspect="1"/>
          </p:cNvPicPr>
          <p:nvPr/>
        </p:nvPicPr>
        <p:blipFill rotWithShape="1">
          <a:blip r:embed="rId5"/>
          <a:srcRect t="16026" r="-2" b="35362"/>
          <a:stretch/>
        </p:blipFill>
        <p:spPr>
          <a:xfrm>
            <a:off x="8160603" y="2"/>
            <a:ext cx="4034316" cy="3486455"/>
          </a:xfrm>
          <a:custGeom>
            <a:avLst/>
            <a:gdLst/>
            <a:ahLst/>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sp>
        <p:nvSpPr>
          <p:cNvPr id="27" name="Freeform: Shape 14">
            <a:extLst>
              <a:ext uri="{FF2B5EF4-FFF2-40B4-BE49-F238E27FC236}">
                <a16:creationId xmlns:a16="http://schemas.microsoft.com/office/drawing/2014/main" id="{2B7592FE-10D1-4664-B623-353F47C8D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8132" y="4032250"/>
            <a:ext cx="3303868"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magine 6" descr="Immagine che contiene interni, sedendo, stanza, tavolo&#10;&#10;Descrizione generata automaticamente">
            <a:extLst>
              <a:ext uri="{FF2B5EF4-FFF2-40B4-BE49-F238E27FC236}">
                <a16:creationId xmlns:a16="http://schemas.microsoft.com/office/drawing/2014/main" id="{14F3ECB2-E778-4AC1-B1CC-AE729D6ED6B1}"/>
              </a:ext>
            </a:extLst>
          </p:cNvPr>
          <p:cNvPicPr>
            <a:picLocks noChangeAspect="1"/>
          </p:cNvPicPr>
          <p:nvPr/>
        </p:nvPicPr>
        <p:blipFill rotWithShape="1">
          <a:blip r:embed="rId6"/>
          <a:srcRect t="1239" r="-4" b="13990"/>
          <a:stretch/>
        </p:blipFill>
        <p:spPr>
          <a:xfrm>
            <a:off x="9053088" y="4197217"/>
            <a:ext cx="3138912" cy="2660795"/>
          </a:xfrm>
          <a:custGeom>
            <a:avLst/>
            <a:gdLst/>
            <a:ahLst/>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pic>
        <p:nvPicPr>
          <p:cNvPr id="7" name="5-audioMessage">
            <a:hlinkClick r:id="" action="ppaction://media"/>
            <a:extLst>
              <a:ext uri="{FF2B5EF4-FFF2-40B4-BE49-F238E27FC236}">
                <a16:creationId xmlns:a16="http://schemas.microsoft.com/office/drawing/2014/main" id="{03BB5C7A-C45C-44AD-840A-27D55F05FCD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86039" y="209839"/>
            <a:ext cx="730250" cy="730250"/>
          </a:xfrm>
          <a:prstGeom prst="rect">
            <a:avLst/>
          </a:prstGeom>
        </p:spPr>
      </p:pic>
    </p:spTree>
    <p:extLst>
      <p:ext uri="{BB962C8B-B14F-4D97-AF65-F5344CB8AC3E}">
        <p14:creationId xmlns:p14="http://schemas.microsoft.com/office/powerpoint/2010/main" val="4337906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nextCondLst>
                <p:cond evt="onClick" delay="0">
                  <p:tgtEl>
                    <p:spTgt spid="7"/>
                  </p:tgtEl>
                </p:cond>
              </p:nextCondLst>
            </p:seq>
            <p:audio>
              <p:cMediaNode>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Immagine 4" descr="Immagine che contiene edificio, esterni, strada, automobile&#10;&#10;Descrizione generata automaticamente">
            <a:extLst>
              <a:ext uri="{FF2B5EF4-FFF2-40B4-BE49-F238E27FC236}">
                <a16:creationId xmlns:a16="http://schemas.microsoft.com/office/drawing/2014/main" id="{574F3325-7365-4C39-A481-4BEA8C2C3B85}"/>
              </a:ext>
            </a:extLst>
          </p:cNvPr>
          <p:cNvPicPr>
            <a:picLocks noChangeAspect="1"/>
          </p:cNvPicPr>
          <p:nvPr/>
        </p:nvPicPr>
        <p:blipFill rotWithShape="1">
          <a:blip r:embed="rId4"/>
          <a:srcRect t="1080" r="2" b="1088"/>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6" name="Freeform: Shape 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7" name="Freeform: Shape 1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3FCB3B6A-C14E-4F66-9AE5-91FD8BCC7766}"/>
              </a:ext>
            </a:extLst>
          </p:cNvPr>
          <p:cNvSpPr>
            <a:spLocks noGrp="1"/>
          </p:cNvSpPr>
          <p:nvPr>
            <p:ph type="title"/>
          </p:nvPr>
        </p:nvSpPr>
        <p:spPr>
          <a:xfrm>
            <a:off x="6801436" y="1396289"/>
            <a:ext cx="4819952" cy="1325563"/>
          </a:xfrm>
        </p:spPr>
        <p:txBody>
          <a:bodyPr>
            <a:normAutofit/>
          </a:bodyPr>
          <a:lstStyle/>
          <a:p>
            <a:r>
              <a:rPr lang="it-IT" b="1">
                <a:ea typeface="+mj-lt"/>
                <a:cs typeface="+mj-lt"/>
              </a:rPr>
              <a:t>MOYENS DE TRANSPORT</a:t>
            </a:r>
            <a:endParaRPr lang="it-IT">
              <a:cs typeface="Calibri Light"/>
            </a:endParaRPr>
          </a:p>
        </p:txBody>
      </p:sp>
      <p:sp>
        <p:nvSpPr>
          <p:cNvPr id="3" name="Segnaposto contenuto 2">
            <a:extLst>
              <a:ext uri="{FF2B5EF4-FFF2-40B4-BE49-F238E27FC236}">
                <a16:creationId xmlns:a16="http://schemas.microsoft.com/office/drawing/2014/main" id="{D23CD20F-09E4-469F-8518-5D69B4D4F5D9}"/>
              </a:ext>
            </a:extLst>
          </p:cNvPr>
          <p:cNvSpPr>
            <a:spLocks noGrp="1"/>
          </p:cNvSpPr>
          <p:nvPr>
            <p:ph idx="1"/>
          </p:nvPr>
        </p:nvSpPr>
        <p:spPr>
          <a:xfrm>
            <a:off x="6801435" y="2871982"/>
            <a:ext cx="4819951" cy="3181684"/>
          </a:xfrm>
        </p:spPr>
        <p:txBody>
          <a:bodyPr vert="horz" lIns="91440" tIns="45720" rIns="91440" bIns="45720" rtlCol="0" anchor="t">
            <a:normAutofit/>
          </a:bodyPr>
          <a:lstStyle/>
          <a:p>
            <a:pPr marL="0" indent="0">
              <a:buNone/>
            </a:pPr>
            <a:r>
              <a:rPr lang="it-IT" sz="2000">
                <a:cs typeface="Calibri" panose="020F0502020204030204"/>
              </a:rPr>
              <a:t>Pour </a:t>
            </a:r>
            <a:r>
              <a:rPr lang="it-IT" sz="2000" err="1">
                <a:cs typeface="Calibri" panose="020F0502020204030204"/>
              </a:rPr>
              <a:t>aller</a:t>
            </a:r>
            <a:r>
              <a:rPr lang="it-IT" sz="2000">
                <a:cs typeface="Calibri" panose="020F0502020204030204"/>
              </a:rPr>
              <a:t> </a:t>
            </a:r>
            <a:r>
              <a:rPr lang="it-IT" sz="2000" err="1">
                <a:cs typeface="Calibri" panose="020F0502020204030204"/>
              </a:rPr>
              <a:t>au</a:t>
            </a:r>
            <a:r>
              <a:rPr lang="it-IT" sz="2000">
                <a:cs typeface="Calibri" panose="020F0502020204030204"/>
              </a:rPr>
              <a:t> </a:t>
            </a:r>
            <a:r>
              <a:rPr lang="it-IT" sz="2000" err="1">
                <a:cs typeface="Calibri" panose="020F0502020204030204"/>
              </a:rPr>
              <a:t>collège</a:t>
            </a:r>
            <a:r>
              <a:rPr lang="it-IT" sz="2000">
                <a:cs typeface="Calibri" panose="020F0502020204030204"/>
              </a:rPr>
              <a:t> </a:t>
            </a:r>
            <a:r>
              <a:rPr lang="it-IT" sz="2000" err="1">
                <a:cs typeface="Calibri" panose="020F0502020204030204"/>
              </a:rPr>
              <a:t>quelqu'un</a:t>
            </a:r>
            <a:r>
              <a:rPr lang="it-IT" sz="2000">
                <a:cs typeface="Calibri" panose="020F0502020204030204"/>
              </a:rPr>
              <a:t> va à </a:t>
            </a:r>
            <a:r>
              <a:rPr lang="it-IT" sz="2000" err="1">
                <a:cs typeface="Calibri" panose="020F0502020204030204"/>
              </a:rPr>
              <a:t>pied</a:t>
            </a:r>
            <a:r>
              <a:rPr lang="it-IT" sz="2000">
                <a:cs typeface="Calibri" panose="020F0502020204030204"/>
              </a:rPr>
              <a:t> </a:t>
            </a:r>
            <a:r>
              <a:rPr lang="it-IT" sz="2000" err="1">
                <a:cs typeface="Calibri" panose="020F0502020204030204"/>
              </a:rPr>
              <a:t>avec</a:t>
            </a:r>
            <a:r>
              <a:rPr lang="it-IT" sz="2000">
                <a:cs typeface="Calibri" panose="020F0502020204030204"/>
              </a:rPr>
              <a:t> </a:t>
            </a:r>
            <a:r>
              <a:rPr lang="it-IT" sz="2000">
                <a:ea typeface="+mn-lt"/>
                <a:cs typeface="+mn-lt"/>
              </a:rPr>
              <a:t>un </a:t>
            </a:r>
            <a:r>
              <a:rPr lang="it-IT" sz="2000" err="1">
                <a:ea typeface="+mn-lt"/>
                <a:cs typeface="+mn-lt"/>
              </a:rPr>
              <a:t>groupe</a:t>
            </a:r>
            <a:r>
              <a:rPr lang="it-IT" sz="2000">
                <a:cs typeface="Calibri" panose="020F0502020204030204"/>
              </a:rPr>
              <a:t> d'</a:t>
            </a:r>
            <a:r>
              <a:rPr lang="it-IT" sz="2000" err="1">
                <a:cs typeface="Calibri" panose="020F0502020204030204"/>
              </a:rPr>
              <a:t>amis</a:t>
            </a:r>
            <a:r>
              <a:rPr lang="it-IT" sz="2000">
                <a:cs typeface="Calibri" panose="020F0502020204030204"/>
              </a:rPr>
              <a:t>, </a:t>
            </a:r>
            <a:r>
              <a:rPr lang="it-IT" sz="2000" err="1">
                <a:cs typeface="Calibri" panose="020F0502020204030204"/>
              </a:rPr>
              <a:t>autres</a:t>
            </a:r>
            <a:r>
              <a:rPr lang="it-IT" sz="2000">
                <a:cs typeface="Calibri" panose="020F0502020204030204"/>
              </a:rPr>
              <a:t> </a:t>
            </a:r>
            <a:r>
              <a:rPr lang="it-IT" sz="2000" err="1">
                <a:cs typeface="Calibri" panose="020F0502020204030204"/>
              </a:rPr>
              <a:t>collègiens</a:t>
            </a:r>
            <a:r>
              <a:rPr lang="it-IT" sz="2000">
                <a:cs typeface="Calibri" panose="020F0502020204030204"/>
              </a:rPr>
              <a:t> </a:t>
            </a:r>
            <a:r>
              <a:rPr lang="it-IT" sz="2000" err="1">
                <a:cs typeface="Calibri" panose="020F0502020204030204"/>
              </a:rPr>
              <a:t>vont</a:t>
            </a:r>
            <a:r>
              <a:rPr lang="it-IT" sz="2000">
                <a:cs typeface="Calibri" panose="020F0502020204030204"/>
              </a:rPr>
              <a:t> en </a:t>
            </a:r>
            <a:r>
              <a:rPr lang="it-IT" sz="2000" err="1">
                <a:cs typeface="Calibri" panose="020F0502020204030204"/>
              </a:rPr>
              <a:t>voiture</a:t>
            </a:r>
            <a:r>
              <a:rPr lang="it-IT" sz="2000">
                <a:cs typeface="Calibri" panose="020F0502020204030204"/>
              </a:rPr>
              <a:t>, d'</a:t>
            </a:r>
            <a:r>
              <a:rPr lang="it-IT" sz="2000" err="1">
                <a:cs typeface="Calibri" panose="020F0502020204030204"/>
              </a:rPr>
              <a:t>autres</a:t>
            </a:r>
            <a:r>
              <a:rPr lang="it-IT" sz="2000">
                <a:cs typeface="Calibri" panose="020F0502020204030204"/>
              </a:rPr>
              <a:t> </a:t>
            </a:r>
            <a:r>
              <a:rPr lang="it-IT" sz="2000" err="1">
                <a:cs typeface="Calibri" panose="020F0502020204030204"/>
              </a:rPr>
              <a:t>vont</a:t>
            </a:r>
            <a:r>
              <a:rPr lang="it-IT" sz="2000">
                <a:cs typeface="Calibri" panose="020F0502020204030204"/>
              </a:rPr>
              <a:t> en bus, à </a:t>
            </a:r>
            <a:r>
              <a:rPr lang="it-IT" sz="2000" err="1">
                <a:cs typeface="Calibri" panose="020F0502020204030204"/>
              </a:rPr>
              <a:t>vélo</a:t>
            </a:r>
            <a:r>
              <a:rPr lang="it-IT" sz="2000">
                <a:cs typeface="Calibri" panose="020F0502020204030204"/>
              </a:rPr>
              <a:t> </a:t>
            </a:r>
            <a:r>
              <a:rPr lang="it-IT" sz="2000" err="1">
                <a:cs typeface="Calibri" panose="020F0502020204030204"/>
              </a:rPr>
              <a:t>ou</a:t>
            </a:r>
            <a:r>
              <a:rPr lang="it-IT" sz="2000">
                <a:cs typeface="Calibri" panose="020F0502020204030204"/>
              </a:rPr>
              <a:t> en scooter.</a:t>
            </a:r>
          </a:p>
          <a:p>
            <a:pPr marL="0" indent="0">
              <a:buNone/>
            </a:pPr>
            <a:r>
              <a:rPr lang="it-IT" sz="2000">
                <a:ea typeface="+mn-lt"/>
                <a:cs typeface="+mn-lt"/>
              </a:rPr>
              <a:t>La </a:t>
            </a:r>
            <a:r>
              <a:rPr lang="it-IT" sz="2000" err="1">
                <a:ea typeface="+mn-lt"/>
                <a:cs typeface="+mn-lt"/>
              </a:rPr>
              <a:t>plupart</a:t>
            </a:r>
            <a:r>
              <a:rPr lang="it-IT" sz="2000">
                <a:ea typeface="+mn-lt"/>
                <a:cs typeface="+mn-lt"/>
              </a:rPr>
              <a:t> </a:t>
            </a:r>
            <a:r>
              <a:rPr lang="it-IT" sz="2000" err="1">
                <a:ea typeface="+mn-lt"/>
                <a:cs typeface="+mn-lt"/>
              </a:rPr>
              <a:t>des</a:t>
            </a:r>
            <a:r>
              <a:rPr lang="it-IT" sz="2000">
                <a:ea typeface="+mn-lt"/>
                <a:cs typeface="+mn-lt"/>
              </a:rPr>
              <a:t> </a:t>
            </a:r>
            <a:r>
              <a:rPr lang="it-IT" sz="2000" err="1">
                <a:ea typeface="+mn-lt"/>
                <a:cs typeface="+mn-lt"/>
              </a:rPr>
              <a:t>élèves</a:t>
            </a:r>
            <a:r>
              <a:rPr lang="it-IT" sz="2000">
                <a:ea typeface="+mn-lt"/>
                <a:cs typeface="+mn-lt"/>
              </a:rPr>
              <a:t> </a:t>
            </a:r>
            <a:r>
              <a:rPr lang="it-IT" sz="2000" err="1">
                <a:ea typeface="+mn-lt"/>
                <a:cs typeface="+mn-lt"/>
              </a:rPr>
              <a:t>arrivent</a:t>
            </a:r>
            <a:r>
              <a:rPr lang="it-IT" sz="2000">
                <a:ea typeface="+mn-lt"/>
                <a:cs typeface="+mn-lt"/>
              </a:rPr>
              <a:t> </a:t>
            </a:r>
            <a:r>
              <a:rPr lang="it-IT" sz="2000" err="1">
                <a:ea typeface="+mn-lt"/>
                <a:cs typeface="+mn-lt"/>
              </a:rPr>
              <a:t>tôt</a:t>
            </a:r>
            <a:r>
              <a:rPr lang="it-IT" sz="2000">
                <a:ea typeface="+mn-lt"/>
                <a:cs typeface="+mn-lt"/>
              </a:rPr>
              <a:t> à l'école pour </a:t>
            </a:r>
            <a:r>
              <a:rPr lang="it-IT" sz="2000" err="1">
                <a:ea typeface="+mn-lt"/>
                <a:cs typeface="+mn-lt"/>
              </a:rPr>
              <a:t>parler</a:t>
            </a:r>
            <a:r>
              <a:rPr lang="it-IT" sz="2000">
                <a:ea typeface="+mn-lt"/>
                <a:cs typeface="+mn-lt"/>
              </a:rPr>
              <a:t> </a:t>
            </a:r>
            <a:r>
              <a:rPr lang="it-IT" sz="2000" err="1">
                <a:ea typeface="+mn-lt"/>
                <a:cs typeface="+mn-lt"/>
              </a:rPr>
              <a:t>avec</a:t>
            </a:r>
            <a:r>
              <a:rPr lang="it-IT" sz="2000">
                <a:ea typeface="+mn-lt"/>
                <a:cs typeface="+mn-lt"/>
              </a:rPr>
              <a:t> </a:t>
            </a:r>
            <a:r>
              <a:rPr lang="it-IT" sz="2000" err="1">
                <a:ea typeface="+mn-lt"/>
                <a:cs typeface="+mn-lt"/>
              </a:rPr>
              <a:t>les</a:t>
            </a:r>
            <a:r>
              <a:rPr lang="it-IT" sz="2000">
                <a:ea typeface="+mn-lt"/>
                <a:cs typeface="+mn-lt"/>
              </a:rPr>
              <a:t> </a:t>
            </a:r>
            <a:r>
              <a:rPr lang="it-IT" sz="2000" err="1">
                <a:ea typeface="+mn-lt"/>
                <a:cs typeface="+mn-lt"/>
              </a:rPr>
              <a:t>amis</a:t>
            </a:r>
            <a:r>
              <a:rPr lang="it-IT" sz="2000">
                <a:ea typeface="+mn-lt"/>
                <a:cs typeface="+mn-lt"/>
              </a:rPr>
              <a:t>.</a:t>
            </a:r>
            <a:endParaRPr lang="it-IT" sz="2000">
              <a:cs typeface="Calibri" panose="020F0502020204030204"/>
            </a:endParaRPr>
          </a:p>
        </p:txBody>
      </p:sp>
      <p:pic>
        <p:nvPicPr>
          <p:cNvPr id="5" name="1">
            <a:hlinkClick r:id="" action="ppaction://media"/>
            <a:extLst>
              <a:ext uri="{FF2B5EF4-FFF2-40B4-BE49-F238E27FC236}">
                <a16:creationId xmlns:a16="http://schemas.microsoft.com/office/drawing/2014/main" id="{9D46EA3F-0577-4DF2-A1C9-66E963362F1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57671" y="153586"/>
            <a:ext cx="730250" cy="730250"/>
          </a:xfrm>
          <a:prstGeom prst="rect">
            <a:avLst/>
          </a:prstGeom>
        </p:spPr>
      </p:pic>
    </p:spTree>
    <p:extLst>
      <p:ext uri="{BB962C8B-B14F-4D97-AF65-F5344CB8AC3E}">
        <p14:creationId xmlns:p14="http://schemas.microsoft.com/office/powerpoint/2010/main" val="19868969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Immagine 4" descr="Immagine che contiene esterni, edificio, panca, sedendo&#10;&#10;Descrizione generata automaticamente">
            <a:extLst>
              <a:ext uri="{FF2B5EF4-FFF2-40B4-BE49-F238E27FC236}">
                <a16:creationId xmlns:a16="http://schemas.microsoft.com/office/drawing/2014/main" id="{8AB414E3-3F6B-4FBC-B669-390BFD41B92D}"/>
              </a:ext>
            </a:extLst>
          </p:cNvPr>
          <p:cNvPicPr>
            <a:picLocks noChangeAspect="1"/>
          </p:cNvPicPr>
          <p:nvPr/>
        </p:nvPicPr>
        <p:blipFill rotWithShape="1">
          <a:blip r:embed="rId4"/>
          <a:srcRect t="12794" b="32175"/>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12" name="Freeform: Shape 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3" name="Freeform: Shape 1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DCD92CE7-37FD-42C4-BADE-4D23235F7633}"/>
              </a:ext>
            </a:extLst>
          </p:cNvPr>
          <p:cNvSpPr>
            <a:spLocks noGrp="1"/>
          </p:cNvSpPr>
          <p:nvPr>
            <p:ph type="title"/>
          </p:nvPr>
        </p:nvSpPr>
        <p:spPr>
          <a:xfrm>
            <a:off x="804673" y="1396289"/>
            <a:ext cx="4782458" cy="1325563"/>
          </a:xfrm>
        </p:spPr>
        <p:txBody>
          <a:bodyPr>
            <a:normAutofit/>
          </a:bodyPr>
          <a:lstStyle/>
          <a:p>
            <a:r>
              <a:rPr lang="it-IT" b="1">
                <a:cs typeface="Calibri Light"/>
              </a:rPr>
              <a:t>L'ENTRÉE</a:t>
            </a:r>
            <a:endParaRPr lang="it-IT" b="1"/>
          </a:p>
        </p:txBody>
      </p:sp>
      <p:sp>
        <p:nvSpPr>
          <p:cNvPr id="3" name="Segnaposto contenuto 2">
            <a:extLst>
              <a:ext uri="{FF2B5EF4-FFF2-40B4-BE49-F238E27FC236}">
                <a16:creationId xmlns:a16="http://schemas.microsoft.com/office/drawing/2014/main" id="{2AC1B3B2-35B7-4AEB-8954-A9B719A0F33B}"/>
              </a:ext>
            </a:extLst>
          </p:cNvPr>
          <p:cNvSpPr>
            <a:spLocks noGrp="1"/>
          </p:cNvSpPr>
          <p:nvPr>
            <p:ph idx="1"/>
          </p:nvPr>
        </p:nvSpPr>
        <p:spPr>
          <a:xfrm>
            <a:off x="804672" y="2871982"/>
            <a:ext cx="4782458" cy="3181684"/>
          </a:xfrm>
        </p:spPr>
        <p:txBody>
          <a:bodyPr vert="horz" lIns="91440" tIns="45720" rIns="91440" bIns="45720" rtlCol="0" anchor="t">
            <a:normAutofit/>
          </a:bodyPr>
          <a:lstStyle/>
          <a:p>
            <a:pPr marL="0" indent="0">
              <a:buNone/>
            </a:pPr>
            <a:r>
              <a:rPr lang="it-IT" sz="1800">
                <a:cs typeface="Calibri" panose="020F0502020204030204"/>
              </a:rPr>
              <a:t>Il y a 3 entrée, </a:t>
            </a:r>
            <a:r>
              <a:rPr lang="it-IT" sz="1800">
                <a:ea typeface="+mn-lt"/>
                <a:cs typeface="+mn-lt"/>
              </a:rPr>
              <a:t>dont l'un est le </a:t>
            </a:r>
            <a:r>
              <a:rPr lang="it-IT" sz="1800" err="1">
                <a:ea typeface="+mn-lt"/>
                <a:cs typeface="+mn-lt"/>
              </a:rPr>
              <a:t>principal</a:t>
            </a:r>
            <a:r>
              <a:rPr lang="it-IT" sz="1800">
                <a:ea typeface="+mn-lt"/>
                <a:cs typeface="+mn-lt"/>
              </a:rPr>
              <a:t>. Pour </a:t>
            </a:r>
            <a:r>
              <a:rPr lang="it-IT" sz="1800" err="1">
                <a:ea typeface="+mn-lt"/>
                <a:cs typeface="+mn-lt"/>
              </a:rPr>
              <a:t>accéder</a:t>
            </a:r>
            <a:r>
              <a:rPr lang="it-IT" sz="1800">
                <a:ea typeface="+mn-lt"/>
                <a:cs typeface="+mn-lt"/>
              </a:rPr>
              <a:t> à l'entrée </a:t>
            </a:r>
            <a:r>
              <a:rPr lang="it-IT" sz="1800" err="1">
                <a:ea typeface="+mn-lt"/>
                <a:cs typeface="+mn-lt"/>
              </a:rPr>
              <a:t>principal</a:t>
            </a:r>
            <a:r>
              <a:rPr lang="it-IT" sz="1800">
                <a:ea typeface="+mn-lt"/>
                <a:cs typeface="+mn-lt"/>
              </a:rPr>
              <a:t> de l'école, on passe par une </a:t>
            </a:r>
            <a:r>
              <a:rPr lang="it-IT" sz="1800" err="1">
                <a:ea typeface="+mn-lt"/>
                <a:cs typeface="+mn-lt"/>
              </a:rPr>
              <a:t>grille</a:t>
            </a:r>
            <a:r>
              <a:rPr lang="it-IT" sz="1800">
                <a:ea typeface="+mn-lt"/>
                <a:cs typeface="+mn-lt"/>
              </a:rPr>
              <a:t> </a:t>
            </a:r>
            <a:r>
              <a:rPr lang="it-IT" sz="1800" err="1">
                <a:ea typeface="+mn-lt"/>
                <a:cs typeface="+mn-lt"/>
              </a:rPr>
              <a:t>puis</a:t>
            </a:r>
            <a:r>
              <a:rPr lang="it-IT" sz="1800">
                <a:ea typeface="+mn-lt"/>
                <a:cs typeface="+mn-lt"/>
              </a:rPr>
              <a:t> par un </a:t>
            </a:r>
            <a:r>
              <a:rPr lang="it-IT" sz="1800" err="1">
                <a:ea typeface="+mn-lt"/>
                <a:cs typeface="+mn-lt"/>
              </a:rPr>
              <a:t>jardin</a:t>
            </a:r>
            <a:r>
              <a:rPr lang="it-IT" sz="1800">
                <a:ea typeface="+mn-lt"/>
                <a:cs typeface="+mn-lt"/>
              </a:rPr>
              <a:t>.</a:t>
            </a:r>
          </a:p>
          <a:p>
            <a:pPr marL="0" indent="0">
              <a:buNone/>
            </a:pPr>
            <a:r>
              <a:rPr lang="it-IT" sz="1800">
                <a:cs typeface="Calibri" panose="020F0502020204030204"/>
              </a:rPr>
              <a:t>À 8h, </a:t>
            </a:r>
            <a:r>
              <a:rPr lang="it-IT" sz="1800" err="1">
                <a:ea typeface="+mn-lt"/>
                <a:cs typeface="+mn-lt"/>
              </a:rPr>
              <a:t>quand</a:t>
            </a:r>
            <a:r>
              <a:rPr lang="it-IT" sz="1800">
                <a:ea typeface="+mn-lt"/>
                <a:cs typeface="+mn-lt"/>
              </a:rPr>
              <a:t> la cloche </a:t>
            </a:r>
            <a:r>
              <a:rPr lang="it-IT" sz="1800" err="1">
                <a:ea typeface="+mn-lt"/>
                <a:cs typeface="+mn-lt"/>
              </a:rPr>
              <a:t>sonne</a:t>
            </a:r>
            <a:r>
              <a:rPr lang="it-IT" sz="1800">
                <a:ea typeface="+mn-lt"/>
                <a:cs typeface="+mn-lt"/>
              </a:rPr>
              <a:t>, on </a:t>
            </a:r>
            <a:r>
              <a:rPr lang="it-IT" sz="1800" err="1">
                <a:ea typeface="+mn-lt"/>
                <a:cs typeface="+mn-lt"/>
              </a:rPr>
              <a:t>entre</a:t>
            </a:r>
            <a:r>
              <a:rPr lang="it-IT" sz="1800">
                <a:ea typeface="+mn-lt"/>
                <a:cs typeface="+mn-lt"/>
              </a:rPr>
              <a:t> </a:t>
            </a:r>
            <a:r>
              <a:rPr lang="it-IT" sz="1800" err="1">
                <a:ea typeface="+mn-lt"/>
                <a:cs typeface="+mn-lt"/>
              </a:rPr>
              <a:t>dans</a:t>
            </a:r>
            <a:r>
              <a:rPr lang="it-IT" sz="1800">
                <a:cs typeface="Calibri" panose="020F0502020204030204"/>
              </a:rPr>
              <a:t> le </a:t>
            </a:r>
            <a:r>
              <a:rPr lang="it-IT" sz="1800" err="1">
                <a:cs typeface="Calibri" panose="020F0502020204030204"/>
              </a:rPr>
              <a:t>collège</a:t>
            </a:r>
            <a:r>
              <a:rPr lang="it-IT" sz="1800">
                <a:cs typeface="Calibri" panose="020F0502020204030204"/>
              </a:rPr>
              <a:t>; à </a:t>
            </a:r>
            <a:r>
              <a:rPr lang="it-IT" sz="1800" err="1">
                <a:cs typeface="Calibri" panose="020F0502020204030204"/>
              </a:rPr>
              <a:t>droite</a:t>
            </a:r>
            <a:r>
              <a:rPr lang="it-IT" sz="1800">
                <a:cs typeface="Calibri" panose="020F0502020204030204"/>
              </a:rPr>
              <a:t> il y a le </a:t>
            </a:r>
            <a:r>
              <a:rPr lang="it-IT" sz="1800" err="1">
                <a:cs typeface="Calibri" panose="020F0502020204030204"/>
              </a:rPr>
              <a:t>couloir</a:t>
            </a:r>
            <a:r>
              <a:rPr lang="it-IT" sz="1800">
                <a:cs typeface="Calibri" panose="020F0502020204030204"/>
              </a:rPr>
              <a:t> </a:t>
            </a:r>
            <a:r>
              <a:rPr lang="it-IT" sz="1800" err="1">
                <a:cs typeface="Calibri" panose="020F0502020204030204"/>
              </a:rPr>
              <a:t>avec</a:t>
            </a:r>
            <a:r>
              <a:rPr lang="it-IT" sz="1800">
                <a:cs typeface="Calibri" panose="020F0502020204030204"/>
              </a:rPr>
              <a:t> </a:t>
            </a:r>
            <a:r>
              <a:rPr lang="it-IT" sz="1800" err="1">
                <a:cs typeface="Calibri" panose="020F0502020204030204"/>
              </a:rPr>
              <a:t>les</a:t>
            </a:r>
            <a:r>
              <a:rPr lang="it-IT" sz="1800">
                <a:cs typeface="Calibri" panose="020F0502020204030204"/>
              </a:rPr>
              <a:t> </a:t>
            </a:r>
            <a:r>
              <a:rPr lang="it-IT" sz="1800" err="1">
                <a:ea typeface="+mn-lt"/>
                <a:cs typeface="+mn-lt"/>
              </a:rPr>
              <a:t>fenêtres</a:t>
            </a:r>
            <a:r>
              <a:rPr lang="it-IT" sz="1800">
                <a:ea typeface="+mn-lt"/>
                <a:cs typeface="+mn-lt"/>
              </a:rPr>
              <a:t>, à gauche il y a la </a:t>
            </a:r>
            <a:r>
              <a:rPr lang="it-IT" sz="1800" err="1">
                <a:ea typeface="+mn-lt"/>
                <a:cs typeface="+mn-lt"/>
              </a:rPr>
              <a:t>conciergerie</a:t>
            </a:r>
            <a:r>
              <a:rPr lang="it-IT" sz="1800">
                <a:ea typeface="+mn-lt"/>
                <a:cs typeface="+mn-lt"/>
              </a:rPr>
              <a:t> et </a:t>
            </a:r>
            <a:r>
              <a:rPr lang="it-IT" sz="1800" err="1">
                <a:ea typeface="+mn-lt"/>
                <a:cs typeface="+mn-lt"/>
              </a:rPr>
              <a:t>puis</a:t>
            </a:r>
            <a:r>
              <a:rPr lang="it-IT" sz="1800">
                <a:ea typeface="+mn-lt"/>
                <a:cs typeface="+mn-lt"/>
              </a:rPr>
              <a:t> le </a:t>
            </a:r>
            <a:r>
              <a:rPr lang="it-IT" sz="1800" err="1">
                <a:ea typeface="+mn-lt"/>
                <a:cs typeface="+mn-lt"/>
              </a:rPr>
              <a:t>couloir</a:t>
            </a:r>
            <a:r>
              <a:rPr lang="it-IT" sz="1800">
                <a:ea typeface="+mn-lt"/>
                <a:cs typeface="+mn-lt"/>
              </a:rPr>
              <a:t> </a:t>
            </a:r>
            <a:r>
              <a:rPr lang="it-IT" sz="1800" err="1">
                <a:ea typeface="+mn-lt"/>
                <a:cs typeface="+mn-lt"/>
              </a:rPr>
              <a:t>avec</a:t>
            </a:r>
            <a:r>
              <a:rPr lang="it-IT" sz="1800">
                <a:ea typeface="+mn-lt"/>
                <a:cs typeface="+mn-lt"/>
              </a:rPr>
              <a:t> </a:t>
            </a:r>
            <a:r>
              <a:rPr lang="it-IT" sz="1800" err="1">
                <a:ea typeface="+mn-lt"/>
                <a:cs typeface="+mn-lt"/>
              </a:rPr>
              <a:t>les</a:t>
            </a:r>
            <a:r>
              <a:rPr lang="it-IT" sz="1800">
                <a:ea typeface="+mn-lt"/>
                <a:cs typeface="+mn-lt"/>
              </a:rPr>
              <a:t> </a:t>
            </a:r>
            <a:r>
              <a:rPr lang="it-IT" sz="1800" err="1">
                <a:ea typeface="+mn-lt"/>
                <a:cs typeface="+mn-lt"/>
              </a:rPr>
              <a:t>salles</a:t>
            </a:r>
            <a:r>
              <a:rPr lang="it-IT" sz="1800">
                <a:ea typeface="+mn-lt"/>
                <a:cs typeface="+mn-lt"/>
              </a:rPr>
              <a:t> de classe. </a:t>
            </a:r>
          </a:p>
        </p:txBody>
      </p:sp>
      <p:pic>
        <p:nvPicPr>
          <p:cNvPr id="5" name="2">
            <a:hlinkClick r:id="" action="ppaction://media"/>
            <a:extLst>
              <a:ext uri="{FF2B5EF4-FFF2-40B4-BE49-F238E27FC236}">
                <a16:creationId xmlns:a16="http://schemas.microsoft.com/office/drawing/2014/main" id="{BEEB6C65-7514-4197-8F97-C62F9A3679B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1622" y="116863"/>
            <a:ext cx="730250" cy="730250"/>
          </a:xfrm>
          <a:prstGeom prst="rect">
            <a:avLst/>
          </a:prstGeom>
        </p:spPr>
      </p:pic>
    </p:spTree>
    <p:extLst>
      <p:ext uri="{BB962C8B-B14F-4D97-AF65-F5344CB8AC3E}">
        <p14:creationId xmlns:p14="http://schemas.microsoft.com/office/powerpoint/2010/main" val="105584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1B59C6-9982-442B-AC1A-31C9603F8652}"/>
              </a:ext>
            </a:extLst>
          </p:cNvPr>
          <p:cNvSpPr>
            <a:spLocks noGrp="1"/>
          </p:cNvSpPr>
          <p:nvPr>
            <p:ph type="title"/>
          </p:nvPr>
        </p:nvSpPr>
        <p:spPr>
          <a:xfrm>
            <a:off x="6239564" y="3003338"/>
            <a:ext cx="5242259" cy="1922251"/>
          </a:xfrm>
        </p:spPr>
        <p:txBody>
          <a:bodyPr vert="horz" lIns="91440" tIns="45720" rIns="91440" bIns="45720" rtlCol="0" anchor="t">
            <a:normAutofit/>
          </a:bodyPr>
          <a:lstStyle/>
          <a:p>
            <a:r>
              <a:rPr lang="en-US" b="1"/>
              <a:t>LES SALLES</a:t>
            </a:r>
            <a:r>
              <a:rPr lang="en-US" b="1" kern="1200">
                <a:latin typeface="+mj-lt"/>
                <a:ea typeface="+mj-ea"/>
                <a:cs typeface="+mj-cs"/>
              </a:rPr>
              <a:t> </a:t>
            </a:r>
            <a:r>
              <a:rPr lang="en-US" b="1"/>
              <a:t>DE CLASSE</a:t>
            </a:r>
            <a:endParaRPr lang="en-US" b="1" kern="1200">
              <a:latin typeface="+mj-lt"/>
              <a:cs typeface="Calibri Light"/>
            </a:endParaRPr>
          </a:p>
        </p:txBody>
      </p:sp>
      <p:sp>
        <p:nvSpPr>
          <p:cNvPr id="3" name="Segnaposto contenuto 2">
            <a:extLst>
              <a:ext uri="{FF2B5EF4-FFF2-40B4-BE49-F238E27FC236}">
                <a16:creationId xmlns:a16="http://schemas.microsoft.com/office/drawing/2014/main" id="{FD791468-B860-451E-9590-57897B068A52}"/>
              </a:ext>
            </a:extLst>
          </p:cNvPr>
          <p:cNvSpPr>
            <a:spLocks noGrp="1"/>
          </p:cNvSpPr>
          <p:nvPr>
            <p:ph idx="1"/>
          </p:nvPr>
        </p:nvSpPr>
        <p:spPr>
          <a:xfrm>
            <a:off x="6208640" y="3970539"/>
            <a:ext cx="5161606" cy="2058903"/>
          </a:xfrm>
        </p:spPr>
        <p:txBody>
          <a:bodyPr vert="horz" lIns="91440" tIns="45720" rIns="91440" bIns="45720" rtlCol="0" anchor="b">
            <a:normAutofit/>
          </a:bodyPr>
          <a:lstStyle/>
          <a:p>
            <a:pPr marL="0" indent="0">
              <a:buNone/>
            </a:pPr>
            <a:r>
              <a:rPr lang="en-US" sz="1800"/>
              <a:t>Dans les </a:t>
            </a:r>
            <a:r>
              <a:rPr lang="en-US" sz="1800" err="1"/>
              <a:t>classe</a:t>
            </a:r>
            <a:r>
              <a:rPr lang="en-US" sz="1800"/>
              <a:t>,</a:t>
            </a:r>
            <a:r>
              <a:rPr lang="en-US" sz="1800">
                <a:ea typeface="+mn-lt"/>
                <a:cs typeface="+mn-lt"/>
              </a:rPr>
              <a:t> nous </a:t>
            </a:r>
            <a:r>
              <a:rPr lang="en-US" sz="1800" err="1">
                <a:ea typeface="+mn-lt"/>
                <a:cs typeface="+mn-lt"/>
              </a:rPr>
              <a:t>pouvons</a:t>
            </a:r>
            <a:r>
              <a:rPr lang="en-US" sz="1800">
                <a:ea typeface="+mn-lt"/>
                <a:cs typeface="+mn-lt"/>
              </a:rPr>
              <a:t> </a:t>
            </a:r>
            <a:r>
              <a:rPr lang="en-US" sz="1800" err="1">
                <a:ea typeface="+mn-lt"/>
                <a:cs typeface="+mn-lt"/>
              </a:rPr>
              <a:t>voir</a:t>
            </a:r>
            <a:r>
              <a:rPr lang="en-US" sz="1800">
                <a:ea typeface="+mn-lt"/>
                <a:cs typeface="+mn-lt"/>
              </a:rPr>
              <a:t> </a:t>
            </a:r>
            <a:r>
              <a:rPr lang="en-US" sz="1800" err="1">
                <a:ea typeface="+mn-lt"/>
                <a:cs typeface="+mn-lt"/>
              </a:rPr>
              <a:t>plusieurs</a:t>
            </a:r>
            <a:r>
              <a:rPr lang="en-US" sz="1800">
                <a:ea typeface="+mn-lt"/>
                <a:cs typeface="+mn-lt"/>
              </a:rPr>
              <a:t> </a:t>
            </a:r>
            <a:r>
              <a:rPr lang="en-US" sz="1800" err="1">
                <a:ea typeface="+mn-lt"/>
                <a:cs typeface="+mn-lt"/>
              </a:rPr>
              <a:t>objets</a:t>
            </a:r>
            <a:r>
              <a:rPr lang="en-US" sz="1800">
                <a:ea typeface="+mn-lt"/>
                <a:cs typeface="+mn-lt"/>
              </a:rPr>
              <a:t> </a:t>
            </a:r>
            <a:r>
              <a:rPr lang="en-US" sz="1800" err="1">
                <a:ea typeface="+mn-lt"/>
                <a:cs typeface="+mn-lt"/>
              </a:rPr>
              <a:t>inévitables</a:t>
            </a:r>
            <a:r>
              <a:rPr lang="en-US" sz="1800">
                <a:ea typeface="+mn-lt"/>
                <a:cs typeface="+mn-lt"/>
              </a:rPr>
              <a:t> , </a:t>
            </a:r>
            <a:r>
              <a:rPr lang="en-US" sz="1800" err="1">
                <a:ea typeface="+mn-lt"/>
                <a:cs typeface="+mn-lt"/>
              </a:rPr>
              <a:t>tels</a:t>
            </a:r>
            <a:r>
              <a:rPr lang="en-US" sz="1800">
                <a:ea typeface="+mn-lt"/>
                <a:cs typeface="+mn-lt"/>
              </a:rPr>
              <a:t> que de </a:t>
            </a:r>
            <a:r>
              <a:rPr lang="en-US" sz="1800" err="1">
                <a:ea typeface="+mn-lt"/>
                <a:cs typeface="+mn-lt"/>
              </a:rPr>
              <a:t>nombreux</a:t>
            </a:r>
            <a:r>
              <a:rPr lang="en-US" sz="1800">
                <a:ea typeface="+mn-lt"/>
                <a:cs typeface="+mn-lt"/>
              </a:rPr>
              <a:t> </a:t>
            </a:r>
            <a:r>
              <a:rPr lang="en-US" sz="1800" err="1">
                <a:ea typeface="+mn-lt"/>
                <a:cs typeface="+mn-lt"/>
              </a:rPr>
              <a:t>bureaux</a:t>
            </a:r>
            <a:r>
              <a:rPr lang="en-US" sz="1800">
                <a:ea typeface="+mn-lt"/>
                <a:cs typeface="+mn-lt"/>
              </a:rPr>
              <a:t>, </a:t>
            </a:r>
            <a:r>
              <a:rPr lang="en-US" sz="1800" err="1">
                <a:ea typeface="+mn-lt"/>
                <a:cs typeface="+mn-lt"/>
              </a:rPr>
              <a:t>une</a:t>
            </a:r>
            <a:r>
              <a:rPr lang="en-US" sz="1800">
                <a:ea typeface="+mn-lt"/>
                <a:cs typeface="+mn-lt"/>
              </a:rPr>
              <a:t> chaise pour les </a:t>
            </a:r>
            <a:r>
              <a:rPr lang="en-US" sz="1800" err="1">
                <a:ea typeface="+mn-lt"/>
                <a:cs typeface="+mn-lt"/>
              </a:rPr>
              <a:t>enseignants</a:t>
            </a:r>
            <a:r>
              <a:rPr lang="en-US" sz="1800">
                <a:ea typeface="+mn-lt"/>
                <a:cs typeface="+mn-lt"/>
              </a:rPr>
              <a:t> et un tableau noir. </a:t>
            </a:r>
            <a:r>
              <a:rPr lang="en-US" sz="1800" err="1">
                <a:ea typeface="+mn-lt"/>
                <a:cs typeface="+mn-lt"/>
              </a:rPr>
              <a:t>Parfois</a:t>
            </a:r>
            <a:r>
              <a:rPr lang="en-US" sz="1800">
                <a:ea typeface="+mn-lt"/>
                <a:cs typeface="+mn-lt"/>
              </a:rPr>
              <a:t>, nous </a:t>
            </a:r>
            <a:r>
              <a:rPr lang="en-US" sz="1800" err="1">
                <a:ea typeface="+mn-lt"/>
                <a:cs typeface="+mn-lt"/>
              </a:rPr>
              <a:t>pouvons</a:t>
            </a:r>
            <a:r>
              <a:rPr lang="en-US" sz="1800">
                <a:ea typeface="+mn-lt"/>
                <a:cs typeface="+mn-lt"/>
              </a:rPr>
              <a:t> </a:t>
            </a:r>
            <a:r>
              <a:rPr lang="en-US" sz="1800" err="1">
                <a:ea typeface="+mn-lt"/>
                <a:cs typeface="+mn-lt"/>
              </a:rPr>
              <a:t>également</a:t>
            </a:r>
            <a:r>
              <a:rPr lang="en-US" sz="1800">
                <a:ea typeface="+mn-lt"/>
                <a:cs typeface="+mn-lt"/>
              </a:rPr>
              <a:t> </a:t>
            </a:r>
            <a:r>
              <a:rPr lang="en-US" sz="1800" err="1">
                <a:ea typeface="+mn-lt"/>
                <a:cs typeface="+mn-lt"/>
              </a:rPr>
              <a:t>trouver</a:t>
            </a:r>
            <a:r>
              <a:rPr lang="en-US" sz="1800">
                <a:ea typeface="+mn-lt"/>
                <a:cs typeface="+mn-lt"/>
              </a:rPr>
              <a:t> un TBI </a:t>
            </a:r>
            <a:r>
              <a:rPr lang="en-US" sz="1800" err="1">
                <a:ea typeface="+mn-lt"/>
                <a:cs typeface="+mn-lt"/>
              </a:rPr>
              <a:t>ou</a:t>
            </a:r>
            <a:r>
              <a:rPr lang="en-US" sz="1800">
                <a:ea typeface="+mn-lt"/>
                <a:cs typeface="+mn-lt"/>
              </a:rPr>
              <a:t> </a:t>
            </a:r>
            <a:r>
              <a:rPr lang="en-US" sz="1800" err="1">
                <a:ea typeface="+mn-lt"/>
                <a:cs typeface="+mn-lt"/>
              </a:rPr>
              <a:t>une</a:t>
            </a:r>
            <a:r>
              <a:rPr lang="en-US" sz="1800">
                <a:ea typeface="+mn-lt"/>
                <a:cs typeface="+mn-lt"/>
              </a:rPr>
              <a:t> </a:t>
            </a:r>
            <a:r>
              <a:rPr lang="en-US" sz="1800" err="1">
                <a:ea typeface="+mn-lt"/>
                <a:cs typeface="+mn-lt"/>
              </a:rPr>
              <a:t>télévision</a:t>
            </a:r>
            <a:r>
              <a:rPr lang="en-US" sz="1800">
                <a:ea typeface="+mn-lt"/>
                <a:cs typeface="+mn-lt"/>
              </a:rPr>
              <a:t> avec un </a:t>
            </a:r>
            <a:r>
              <a:rPr lang="en-US" sz="1800" err="1">
                <a:ea typeface="+mn-lt"/>
                <a:cs typeface="+mn-lt"/>
              </a:rPr>
              <a:t>ordinateur</a:t>
            </a:r>
            <a:r>
              <a:rPr lang="en-US" sz="1800">
                <a:ea typeface="+mn-lt"/>
                <a:cs typeface="+mn-lt"/>
              </a:rPr>
              <a:t>. On </a:t>
            </a:r>
            <a:r>
              <a:rPr lang="en-US" sz="1800" err="1">
                <a:ea typeface="+mn-lt"/>
                <a:cs typeface="+mn-lt"/>
              </a:rPr>
              <a:t>peut</a:t>
            </a:r>
            <a:r>
              <a:rPr lang="en-US" sz="1800">
                <a:ea typeface="+mn-lt"/>
                <a:cs typeface="+mn-lt"/>
              </a:rPr>
              <a:t> </a:t>
            </a:r>
            <a:r>
              <a:rPr lang="en-US" sz="1800" err="1">
                <a:ea typeface="+mn-lt"/>
                <a:cs typeface="+mn-lt"/>
              </a:rPr>
              <a:t>aussi</a:t>
            </a:r>
            <a:r>
              <a:rPr lang="en-US" sz="1800">
                <a:ea typeface="+mn-lt"/>
                <a:cs typeface="+mn-lt"/>
              </a:rPr>
              <a:t> </a:t>
            </a:r>
            <a:r>
              <a:rPr lang="en-US" sz="1800" err="1">
                <a:ea typeface="+mn-lt"/>
                <a:cs typeface="+mn-lt"/>
              </a:rPr>
              <a:t>trouver</a:t>
            </a:r>
            <a:r>
              <a:rPr lang="en-US" sz="1800">
                <a:ea typeface="+mn-lt"/>
                <a:cs typeface="+mn-lt"/>
              </a:rPr>
              <a:t> </a:t>
            </a:r>
            <a:r>
              <a:rPr lang="en-US" sz="1800" err="1">
                <a:ea typeface="+mn-lt"/>
                <a:cs typeface="+mn-lt"/>
              </a:rPr>
              <a:t>une</a:t>
            </a:r>
            <a:r>
              <a:rPr lang="en-US" sz="1800">
                <a:ea typeface="+mn-lt"/>
                <a:cs typeface="+mn-lt"/>
              </a:rPr>
              <a:t> </a:t>
            </a:r>
            <a:r>
              <a:rPr lang="en-US" sz="1800" err="1">
                <a:ea typeface="+mn-lt"/>
                <a:cs typeface="+mn-lt"/>
              </a:rPr>
              <a:t>garde</a:t>
            </a:r>
            <a:r>
              <a:rPr lang="en-US" sz="1800">
                <a:ea typeface="+mn-lt"/>
                <a:cs typeface="+mn-lt"/>
              </a:rPr>
              <a:t>-robe et des </a:t>
            </a:r>
            <a:r>
              <a:rPr lang="en-US" sz="1800" err="1">
                <a:ea typeface="+mn-lt"/>
                <a:cs typeface="+mn-lt"/>
              </a:rPr>
              <a:t>cartes</a:t>
            </a:r>
            <a:r>
              <a:rPr lang="en-US" sz="1800">
                <a:ea typeface="+mn-lt"/>
                <a:cs typeface="+mn-lt"/>
              </a:rPr>
              <a:t> </a:t>
            </a:r>
            <a:r>
              <a:rPr lang="en-US" sz="1800" err="1">
                <a:ea typeface="+mn-lt"/>
                <a:cs typeface="+mn-lt"/>
              </a:rPr>
              <a:t>géographiques</a:t>
            </a:r>
            <a:r>
              <a:rPr lang="en-US" sz="1800">
                <a:ea typeface="+mn-lt"/>
                <a:cs typeface="+mn-lt"/>
              </a:rPr>
              <a:t>.</a:t>
            </a:r>
            <a:endParaRPr lang="en-US" sz="1800" kern="1200" err="1">
              <a:latin typeface="+mn-lt"/>
              <a:ea typeface="+mn-ea"/>
              <a:cs typeface="+mn-cs"/>
            </a:endParaRPr>
          </a:p>
        </p:txBody>
      </p:sp>
      <p:sp>
        <p:nvSpPr>
          <p:cNvPr id="33" name="Freeform: Shape 15">
            <a:extLst>
              <a:ext uri="{FF2B5EF4-FFF2-40B4-BE49-F238E27FC236}">
                <a16:creationId xmlns:a16="http://schemas.microsoft.com/office/drawing/2014/main" id="{60B21A5C-062F-46C2-8389-53D40F46A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83466"/>
            <a:ext cx="5549037" cy="6374535"/>
          </a:xfrm>
          <a:custGeom>
            <a:avLst/>
            <a:gdLst>
              <a:gd name="connsiteX0" fmla="*/ 2203019 w 5549037"/>
              <a:gd name="connsiteY0" fmla="*/ 0 h 6374535"/>
              <a:gd name="connsiteX1" fmla="*/ 5549037 w 5549037"/>
              <a:gd name="connsiteY1" fmla="*/ 3346018 h 6374535"/>
              <a:gd name="connsiteX2" fmla="*/ 3797930 w 5549037"/>
              <a:gd name="connsiteY2" fmla="*/ 6288190 h 6374535"/>
              <a:gd name="connsiteX3" fmla="*/ 3618689 w 5549037"/>
              <a:gd name="connsiteY3" fmla="*/ 6374535 h 6374535"/>
              <a:gd name="connsiteX4" fmla="*/ 779546 w 5549037"/>
              <a:gd name="connsiteY4" fmla="*/ 6374535 h 6374535"/>
              <a:gd name="connsiteX5" fmla="*/ 537516 w 5549037"/>
              <a:gd name="connsiteY5" fmla="*/ 6248727 h 6374535"/>
              <a:gd name="connsiteX6" fmla="*/ 74641 w 5549037"/>
              <a:gd name="connsiteY6" fmla="*/ 5927968 h 6374535"/>
              <a:gd name="connsiteX7" fmla="*/ 0 w 5549037"/>
              <a:gd name="connsiteY7" fmla="*/ 5860130 h 6374535"/>
              <a:gd name="connsiteX8" fmla="*/ 0 w 5549037"/>
              <a:gd name="connsiteY8" fmla="*/ 831906 h 6374535"/>
              <a:gd name="connsiteX9" fmla="*/ 74641 w 5549037"/>
              <a:gd name="connsiteY9" fmla="*/ 764068 h 6374535"/>
              <a:gd name="connsiteX10" fmla="*/ 2203019 w 5549037"/>
              <a:gd name="connsiteY10" fmla="*/ 0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037" h="6374535">
                <a:moveTo>
                  <a:pt x="2203019" y="0"/>
                </a:moveTo>
                <a:cubicBezTo>
                  <a:pt x="4050974" y="0"/>
                  <a:pt x="5549037" y="1498063"/>
                  <a:pt x="5549037" y="3346018"/>
                </a:cubicBezTo>
                <a:cubicBezTo>
                  <a:pt x="5549037" y="4616487"/>
                  <a:pt x="4840968" y="5721578"/>
                  <a:pt x="3797930" y="6288190"/>
                </a:cubicBezTo>
                <a:lnTo>
                  <a:pt x="3618689" y="6374535"/>
                </a:lnTo>
                <a:lnTo>
                  <a:pt x="779546" y="6374535"/>
                </a:lnTo>
                <a:lnTo>
                  <a:pt x="537516" y="6248727"/>
                </a:lnTo>
                <a:cubicBezTo>
                  <a:pt x="374031" y="6154721"/>
                  <a:pt x="219238" y="6047301"/>
                  <a:pt x="74641" y="5927968"/>
                </a:cubicBezTo>
                <a:lnTo>
                  <a:pt x="0" y="5860130"/>
                </a:lnTo>
                <a:lnTo>
                  <a:pt x="0" y="831906"/>
                </a:lnTo>
                <a:lnTo>
                  <a:pt x="74641" y="764068"/>
                </a:lnTo>
                <a:cubicBezTo>
                  <a:pt x="653030" y="286739"/>
                  <a:pt x="1394539" y="0"/>
                  <a:pt x="220301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magine 5" descr="Immagine che contiene fotografia, interni, diverso, articoli&#10;&#10;Descrizione generata automaticamente">
            <a:extLst>
              <a:ext uri="{FF2B5EF4-FFF2-40B4-BE49-F238E27FC236}">
                <a16:creationId xmlns:a16="http://schemas.microsoft.com/office/drawing/2014/main" id="{DF18F2BB-B70A-4B74-903F-562FD1BE84EF}"/>
              </a:ext>
            </a:extLst>
          </p:cNvPr>
          <p:cNvPicPr>
            <a:picLocks noChangeAspect="1"/>
          </p:cNvPicPr>
          <p:nvPr/>
        </p:nvPicPr>
        <p:blipFill rotWithShape="1">
          <a:blip r:embed="rId4"/>
          <a:srcRect l="6646" r="6648" b="3"/>
          <a:stretch/>
        </p:blipFill>
        <p:spPr>
          <a:xfrm>
            <a:off x="1" y="647373"/>
            <a:ext cx="5385130" cy="6210629"/>
          </a:xfrm>
          <a:custGeom>
            <a:avLst/>
            <a:gdLst/>
            <a:ahLst/>
            <a:cxnLst/>
            <a:rect l="l" t="t" r="r" b="b"/>
            <a:pathLst>
              <a:path w="5385130" h="6210629">
                <a:moveTo>
                  <a:pt x="2203018" y="0"/>
                </a:moveTo>
                <a:cubicBezTo>
                  <a:pt x="3960450" y="0"/>
                  <a:pt x="5385130" y="1424680"/>
                  <a:pt x="5385130" y="3182112"/>
                </a:cubicBezTo>
                <a:cubicBezTo>
                  <a:pt x="5385130" y="4500186"/>
                  <a:pt x="4583748" y="5631087"/>
                  <a:pt x="3441640" y="6114158"/>
                </a:cubicBezTo>
                <a:lnTo>
                  <a:pt x="3178061" y="6210629"/>
                </a:lnTo>
                <a:lnTo>
                  <a:pt x="1233206" y="6210629"/>
                </a:lnTo>
                <a:lnTo>
                  <a:pt x="1108901" y="6171135"/>
                </a:lnTo>
                <a:cubicBezTo>
                  <a:pt x="767738" y="6046219"/>
                  <a:pt x="453928" y="5864559"/>
                  <a:pt x="178899" y="5637585"/>
                </a:cubicBezTo>
                <a:lnTo>
                  <a:pt x="0" y="5474990"/>
                </a:lnTo>
                <a:lnTo>
                  <a:pt x="0" y="889234"/>
                </a:lnTo>
                <a:lnTo>
                  <a:pt x="178899" y="726640"/>
                </a:lnTo>
                <a:cubicBezTo>
                  <a:pt x="728956" y="272693"/>
                  <a:pt x="1434142" y="0"/>
                  <a:pt x="2203018" y="0"/>
                </a:cubicBezTo>
                <a:close/>
              </a:path>
            </a:pathLst>
          </a:custGeom>
        </p:spPr>
      </p:pic>
      <p:sp>
        <p:nvSpPr>
          <p:cNvPr id="34" name="Freeform: Shape 17">
            <a:extLst>
              <a:ext uri="{FF2B5EF4-FFF2-40B4-BE49-F238E27FC236}">
                <a16:creationId xmlns:a16="http://schemas.microsoft.com/office/drawing/2014/main" id="{8A177BCC-4208-4795-8572-4D623BA1E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33763"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magine 11" descr="Immagine che contiene interni, tavolo, ufficio, scrivania&#10;&#10;Descrizione generata automaticamente">
            <a:extLst>
              <a:ext uri="{FF2B5EF4-FFF2-40B4-BE49-F238E27FC236}">
                <a16:creationId xmlns:a16="http://schemas.microsoft.com/office/drawing/2014/main" id="{242E6376-CEC1-4E8D-B69A-193FFEF16E47}"/>
              </a:ext>
            </a:extLst>
          </p:cNvPr>
          <p:cNvPicPr>
            <a:picLocks noChangeAspect="1"/>
          </p:cNvPicPr>
          <p:nvPr/>
        </p:nvPicPr>
        <p:blipFill rotWithShape="1">
          <a:blip r:embed="rId5"/>
          <a:srcRect t="20686" r="-4" b="22718"/>
          <a:stretch/>
        </p:blipFill>
        <p:spPr>
          <a:xfrm>
            <a:off x="5398355" y="1"/>
            <a:ext cx="4151376" cy="2349401"/>
          </a:xfrm>
          <a:custGeom>
            <a:avLst/>
            <a:gdLst/>
            <a:ahLst/>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p:spPr>
      </p:pic>
      <p:pic>
        <p:nvPicPr>
          <p:cNvPr id="4" name="just doit">
            <a:hlinkClick r:id="" action="ppaction://media"/>
            <a:extLst>
              <a:ext uri="{FF2B5EF4-FFF2-40B4-BE49-F238E27FC236}">
                <a16:creationId xmlns:a16="http://schemas.microsoft.com/office/drawing/2014/main" id="{58E64267-6794-4961-B027-69464E8985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42463" y="273610"/>
            <a:ext cx="730250" cy="730250"/>
          </a:xfrm>
          <a:prstGeom prst="rect">
            <a:avLst/>
          </a:prstGeom>
        </p:spPr>
      </p:pic>
    </p:spTree>
    <p:extLst>
      <p:ext uri="{BB962C8B-B14F-4D97-AF65-F5344CB8AC3E}">
        <p14:creationId xmlns:p14="http://schemas.microsoft.com/office/powerpoint/2010/main" val="22429673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4">
            <a:extLst>
              <a:ext uri="{FF2B5EF4-FFF2-40B4-BE49-F238E27FC236}">
                <a16:creationId xmlns:a16="http://schemas.microsoft.com/office/drawing/2014/main" id="{80110B1C-B4E9-45AD-9F91-606E3F141E25}"/>
              </a:ext>
            </a:extLst>
          </p:cNvPr>
          <p:cNvPicPr>
            <a:picLocks noChangeAspect="1"/>
          </p:cNvPicPr>
          <p:nvPr/>
        </p:nvPicPr>
        <p:blipFill rotWithShape="1">
          <a:blip r:embed="rId4"/>
          <a:srcRect t="183"/>
          <a:stretch/>
        </p:blipFill>
        <p:spPr>
          <a:xfrm>
            <a:off x="20" y="1"/>
            <a:ext cx="8908849" cy="6857999"/>
          </a:xfrm>
          <a:prstGeom prst="rect">
            <a:avLst/>
          </a:prstGeom>
        </p:spPr>
      </p:pic>
      <p:sp>
        <p:nvSpPr>
          <p:cNvPr id="26" name="Freeform: Shape 8">
            <a:extLst>
              <a:ext uri="{FF2B5EF4-FFF2-40B4-BE49-F238E27FC236}">
                <a16:creationId xmlns:a16="http://schemas.microsoft.com/office/drawing/2014/main" id="{0F41BE9E-54D9-43DC-8B31-58B5958702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01154" y="-478"/>
            <a:ext cx="7590846" cy="6858478"/>
          </a:xfrm>
          <a:custGeom>
            <a:avLst/>
            <a:gdLst>
              <a:gd name="connsiteX0" fmla="*/ 4378374 w 7554749"/>
              <a:gd name="connsiteY0" fmla="*/ 0 h 6858478"/>
              <a:gd name="connsiteX1" fmla="*/ 4372797 w 7554749"/>
              <a:gd name="connsiteY1" fmla="*/ 0 h 6858478"/>
              <a:gd name="connsiteX2" fmla="*/ 3306569 w 7554749"/>
              <a:gd name="connsiteY2" fmla="*/ 0 h 6858478"/>
              <a:gd name="connsiteX3" fmla="*/ 0 w 7554749"/>
              <a:gd name="connsiteY3" fmla="*/ 0 h 6858478"/>
              <a:gd name="connsiteX4" fmla="*/ 0 w 7554749"/>
              <a:gd name="connsiteY4" fmla="*/ 6857915 h 6858478"/>
              <a:gd name="connsiteX5" fmla="*/ 130454 w 7554749"/>
              <a:gd name="connsiteY5" fmla="*/ 6857915 h 6858478"/>
              <a:gd name="connsiteX6" fmla="*/ 130194 w 7554749"/>
              <a:gd name="connsiteY6" fmla="*/ 6858478 h 6858478"/>
              <a:gd name="connsiteX7" fmla="*/ 7554749 w 7554749"/>
              <a:gd name="connsiteY7" fmla="*/ 6858478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4749" h="6858478">
                <a:moveTo>
                  <a:pt x="4378374" y="0"/>
                </a:moveTo>
                <a:lnTo>
                  <a:pt x="4372797" y="0"/>
                </a:lnTo>
                <a:lnTo>
                  <a:pt x="3306569" y="0"/>
                </a:lnTo>
                <a:lnTo>
                  <a:pt x="0" y="0"/>
                </a:lnTo>
                <a:lnTo>
                  <a:pt x="0" y="6857915"/>
                </a:lnTo>
                <a:lnTo>
                  <a:pt x="130454" y="6857915"/>
                </a:lnTo>
                <a:lnTo>
                  <a:pt x="130194" y="6858478"/>
                </a:lnTo>
                <a:lnTo>
                  <a:pt x="7554749" y="6858478"/>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10">
            <a:extLst>
              <a:ext uri="{FF2B5EF4-FFF2-40B4-BE49-F238E27FC236}">
                <a16:creationId xmlns:a16="http://schemas.microsoft.com/office/drawing/2014/main" id="{58D818E7-E6E3-4781-BB38-A9FEAD3A4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405515" y="-479"/>
            <a:ext cx="6786484" cy="6858479"/>
          </a:xfrm>
          <a:custGeom>
            <a:avLst/>
            <a:gdLst>
              <a:gd name="connsiteX0" fmla="*/ 3577837 w 6754212"/>
              <a:gd name="connsiteY0" fmla="*/ 0 h 6858479"/>
              <a:gd name="connsiteX1" fmla="*/ 3572260 w 6754212"/>
              <a:gd name="connsiteY1" fmla="*/ 0 h 6858479"/>
              <a:gd name="connsiteX2" fmla="*/ 2506032 w 6754212"/>
              <a:gd name="connsiteY2" fmla="*/ 0 h 6858479"/>
              <a:gd name="connsiteX3" fmla="*/ 0 w 6754212"/>
              <a:gd name="connsiteY3" fmla="*/ 0 h 6858479"/>
              <a:gd name="connsiteX4" fmla="*/ 0 w 6754212"/>
              <a:gd name="connsiteY4" fmla="*/ 6858479 h 6858479"/>
              <a:gd name="connsiteX5" fmla="*/ 788260 w 6754212"/>
              <a:gd name="connsiteY5" fmla="*/ 6858479 h 6858479"/>
              <a:gd name="connsiteX6" fmla="*/ 788260 w 6754212"/>
              <a:gd name="connsiteY6" fmla="*/ 6858478 h 6858479"/>
              <a:gd name="connsiteX7" fmla="*/ 6754212 w 6754212"/>
              <a:gd name="connsiteY7" fmla="*/ 6858478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54212" h="6858479">
                <a:moveTo>
                  <a:pt x="3577837" y="0"/>
                </a:moveTo>
                <a:lnTo>
                  <a:pt x="3572260" y="0"/>
                </a:lnTo>
                <a:lnTo>
                  <a:pt x="2506032" y="0"/>
                </a:lnTo>
                <a:lnTo>
                  <a:pt x="0" y="0"/>
                </a:lnTo>
                <a:lnTo>
                  <a:pt x="0" y="6858479"/>
                </a:lnTo>
                <a:lnTo>
                  <a:pt x="788260" y="6858479"/>
                </a:lnTo>
                <a:lnTo>
                  <a:pt x="788260" y="6858478"/>
                </a:lnTo>
                <a:lnTo>
                  <a:pt x="6754212" y="6858478"/>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51A5BEEE-1C11-4EB7-B211-85A33BC6D310}"/>
              </a:ext>
            </a:extLst>
          </p:cNvPr>
          <p:cNvSpPr>
            <a:spLocks noGrp="1"/>
          </p:cNvSpPr>
          <p:nvPr>
            <p:ph type="title"/>
          </p:nvPr>
        </p:nvSpPr>
        <p:spPr>
          <a:xfrm>
            <a:off x="8006513" y="1571008"/>
            <a:ext cx="4029075" cy="2272833"/>
          </a:xfrm>
        </p:spPr>
        <p:txBody>
          <a:bodyPr vert="horz" lIns="91440" tIns="45720" rIns="91440" bIns="45720" rtlCol="0" anchor="t">
            <a:normAutofit/>
          </a:bodyPr>
          <a:lstStyle/>
          <a:p>
            <a:r>
              <a:rPr lang="en-US" sz="5400" b="1"/>
              <a:t>LES MATIÈRES SCOLAIRES</a:t>
            </a:r>
          </a:p>
        </p:txBody>
      </p:sp>
      <p:sp>
        <p:nvSpPr>
          <p:cNvPr id="3" name="Segnaposto contenuto 2">
            <a:extLst>
              <a:ext uri="{FF2B5EF4-FFF2-40B4-BE49-F238E27FC236}">
                <a16:creationId xmlns:a16="http://schemas.microsoft.com/office/drawing/2014/main" id="{A8A08ABB-B74B-4E10-8B35-1837736AC011}"/>
              </a:ext>
            </a:extLst>
          </p:cNvPr>
          <p:cNvSpPr>
            <a:spLocks noGrp="1"/>
          </p:cNvSpPr>
          <p:nvPr>
            <p:ph idx="1"/>
          </p:nvPr>
        </p:nvSpPr>
        <p:spPr>
          <a:xfrm>
            <a:off x="7853099" y="2899369"/>
            <a:ext cx="4029076" cy="2482947"/>
          </a:xfrm>
        </p:spPr>
        <p:txBody>
          <a:bodyPr vert="horz" lIns="91440" tIns="45720" rIns="91440" bIns="45720" rtlCol="0" anchor="b">
            <a:normAutofit/>
          </a:bodyPr>
          <a:lstStyle/>
          <a:p>
            <a:pPr marL="0" indent="0">
              <a:buNone/>
            </a:pPr>
            <a:r>
              <a:rPr lang="en-US" sz="2000"/>
              <a:t>À </a:t>
            </a:r>
            <a:r>
              <a:rPr lang="en-US" sz="2000" err="1"/>
              <a:t>l'école</a:t>
            </a:r>
            <a:r>
              <a:rPr lang="en-US" sz="2000"/>
              <a:t> </a:t>
            </a:r>
            <a:r>
              <a:rPr lang="en-US" sz="2000">
                <a:ea typeface="+mn-lt"/>
                <a:cs typeface="+mn-lt"/>
              </a:rPr>
              <a:t>on </a:t>
            </a:r>
            <a:r>
              <a:rPr lang="en-US" sz="2000" err="1">
                <a:ea typeface="+mn-lt"/>
                <a:cs typeface="+mn-lt"/>
              </a:rPr>
              <a:t>étudie</a:t>
            </a:r>
            <a:r>
              <a:rPr lang="en-US" sz="2000">
                <a:ea typeface="+mn-lt"/>
                <a:cs typeface="+mn-lt"/>
              </a:rPr>
              <a:t> </a:t>
            </a:r>
            <a:r>
              <a:rPr lang="en-US" sz="2000" err="1">
                <a:ea typeface="+mn-lt"/>
                <a:cs typeface="+mn-lt"/>
              </a:rPr>
              <a:t>plusieurs</a:t>
            </a:r>
            <a:r>
              <a:rPr lang="en-US" sz="2000">
                <a:ea typeface="+mn-lt"/>
                <a:cs typeface="+mn-lt"/>
              </a:rPr>
              <a:t> matières </a:t>
            </a:r>
            <a:r>
              <a:rPr lang="en-US" sz="2000" err="1">
                <a:ea typeface="+mn-lt"/>
                <a:cs typeface="+mn-lt"/>
              </a:rPr>
              <a:t>scolaires</a:t>
            </a:r>
            <a:r>
              <a:rPr lang="en-US" sz="2000">
                <a:ea typeface="+mn-lt"/>
                <a:cs typeface="+mn-lt"/>
              </a:rPr>
              <a:t>: </a:t>
            </a:r>
            <a:r>
              <a:rPr lang="en-US" sz="2000" err="1">
                <a:ea typeface="+mn-lt"/>
                <a:cs typeface="+mn-lt"/>
              </a:rPr>
              <a:t>maths</a:t>
            </a:r>
            <a:r>
              <a:rPr lang="en-US" sz="2000">
                <a:ea typeface="+mn-lt"/>
                <a:cs typeface="+mn-lt"/>
              </a:rPr>
              <a:t>, SVT, musique, art, EPS, techno, </a:t>
            </a:r>
            <a:r>
              <a:rPr lang="en-US" sz="2000" err="1">
                <a:ea typeface="+mn-lt"/>
                <a:cs typeface="+mn-lt"/>
              </a:rPr>
              <a:t>italien</a:t>
            </a:r>
            <a:r>
              <a:rPr lang="en-US" sz="2000">
                <a:ea typeface="+mn-lt"/>
                <a:cs typeface="+mn-lt"/>
              </a:rPr>
              <a:t>, </a:t>
            </a:r>
            <a:r>
              <a:rPr lang="en-US" sz="2000" err="1">
                <a:ea typeface="+mn-lt"/>
                <a:cs typeface="+mn-lt"/>
              </a:rPr>
              <a:t>français</a:t>
            </a:r>
            <a:r>
              <a:rPr lang="en-US" sz="2000">
                <a:ea typeface="+mn-lt"/>
                <a:cs typeface="+mn-lt"/>
              </a:rPr>
              <a:t>, </a:t>
            </a:r>
            <a:r>
              <a:rPr lang="en-US" sz="2000" err="1">
                <a:ea typeface="+mn-lt"/>
                <a:cs typeface="+mn-lt"/>
              </a:rPr>
              <a:t>anglais</a:t>
            </a:r>
            <a:r>
              <a:rPr lang="en-US" sz="2000">
                <a:ea typeface="+mn-lt"/>
                <a:cs typeface="+mn-lt"/>
              </a:rPr>
              <a:t>, </a:t>
            </a:r>
            <a:r>
              <a:rPr lang="en-US" sz="2000" err="1">
                <a:ea typeface="+mn-lt"/>
                <a:cs typeface="+mn-lt"/>
              </a:rPr>
              <a:t>histoire</a:t>
            </a:r>
            <a:r>
              <a:rPr lang="en-US" sz="2000">
                <a:ea typeface="+mn-lt"/>
                <a:cs typeface="+mn-lt"/>
              </a:rPr>
              <a:t>, géographie et religion.</a:t>
            </a:r>
            <a:endParaRPr lang="en-US" sz="2000"/>
          </a:p>
        </p:txBody>
      </p:sp>
      <p:pic>
        <p:nvPicPr>
          <p:cNvPr id="5" name="justdoit again">
            <a:hlinkClick r:id="" action="ppaction://media"/>
            <a:extLst>
              <a:ext uri="{FF2B5EF4-FFF2-40B4-BE49-F238E27FC236}">
                <a16:creationId xmlns:a16="http://schemas.microsoft.com/office/drawing/2014/main" id="{91456F64-E74C-45E4-AD30-2914CC774D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64875" y="251199"/>
            <a:ext cx="730250" cy="730250"/>
          </a:xfrm>
          <a:prstGeom prst="rect">
            <a:avLst/>
          </a:prstGeom>
        </p:spPr>
      </p:pic>
    </p:spTree>
    <p:extLst>
      <p:ext uri="{BB962C8B-B14F-4D97-AF65-F5344CB8AC3E}">
        <p14:creationId xmlns:p14="http://schemas.microsoft.com/office/powerpoint/2010/main" val="28757701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6" descr="Immagine che contiene fotografia, tavolo, sedendo, diverso&#10;&#10;Descrizione generata automaticamente">
            <a:extLst>
              <a:ext uri="{FF2B5EF4-FFF2-40B4-BE49-F238E27FC236}">
                <a16:creationId xmlns:a16="http://schemas.microsoft.com/office/drawing/2014/main" id="{DD2C0AE9-0BA3-4174-8BAE-020E2A291FFA}"/>
              </a:ext>
            </a:extLst>
          </p:cNvPr>
          <p:cNvPicPr>
            <a:picLocks noChangeAspect="1"/>
          </p:cNvPicPr>
          <p:nvPr/>
        </p:nvPicPr>
        <p:blipFill rotWithShape="1">
          <a:blip r:embed="rId6">
            <a:alphaModFix amt="35000"/>
          </a:blip>
          <a:srcRect t="21634" b="22116"/>
          <a:stretch/>
        </p:blipFill>
        <p:spPr>
          <a:xfrm>
            <a:off x="-1" y="10"/>
            <a:ext cx="12192000" cy="6857990"/>
          </a:xfrm>
          <a:prstGeom prst="rect">
            <a:avLst/>
          </a:prstGeom>
        </p:spPr>
      </p:pic>
      <p:sp>
        <p:nvSpPr>
          <p:cNvPr id="2" name="Titolo 1">
            <a:extLst>
              <a:ext uri="{FF2B5EF4-FFF2-40B4-BE49-F238E27FC236}">
                <a16:creationId xmlns:a16="http://schemas.microsoft.com/office/drawing/2014/main" id="{BB30CFDE-CBBE-4647-BF7F-6E4E71ED8F74}"/>
              </a:ext>
            </a:extLst>
          </p:cNvPr>
          <p:cNvSpPr>
            <a:spLocks noGrp="1"/>
          </p:cNvSpPr>
          <p:nvPr>
            <p:ph type="title"/>
          </p:nvPr>
        </p:nvSpPr>
        <p:spPr>
          <a:xfrm>
            <a:off x="838201" y="1065862"/>
            <a:ext cx="3313164" cy="4726276"/>
          </a:xfrm>
        </p:spPr>
        <p:txBody>
          <a:bodyPr>
            <a:normAutofit/>
          </a:bodyPr>
          <a:lstStyle/>
          <a:p>
            <a:pPr algn="r"/>
            <a:r>
              <a:rPr lang="it-IT" b="1">
                <a:solidFill>
                  <a:srgbClr val="FFFFFF"/>
                </a:solidFill>
                <a:cs typeface="Calibri Light"/>
              </a:rPr>
              <a:t>LABORATOIRE D'ART</a:t>
            </a:r>
            <a:endParaRPr lang="it-IT" b="1">
              <a:solidFill>
                <a:srgbClr val="FFFFFF"/>
              </a:solidFill>
            </a:endParaRPr>
          </a:p>
        </p:txBody>
      </p:sp>
      <p:cxnSp>
        <p:nvCxnSpPr>
          <p:cNvPr id="21" name="Straight Connector 20">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DDA5B143-2685-4B0D-8FCF-866BBAD00803}"/>
              </a:ext>
            </a:extLst>
          </p:cNvPr>
          <p:cNvSpPr>
            <a:spLocks noGrp="1"/>
          </p:cNvSpPr>
          <p:nvPr>
            <p:ph idx="1"/>
          </p:nvPr>
        </p:nvSpPr>
        <p:spPr>
          <a:xfrm>
            <a:off x="5155379" y="1065862"/>
            <a:ext cx="5744685" cy="4726276"/>
          </a:xfrm>
        </p:spPr>
        <p:txBody>
          <a:bodyPr vert="horz" lIns="91440" tIns="45720" rIns="91440" bIns="45720" rtlCol="0" anchor="ctr">
            <a:normAutofit/>
          </a:bodyPr>
          <a:lstStyle/>
          <a:p>
            <a:pPr marL="0" indent="0">
              <a:buNone/>
            </a:pPr>
            <a:r>
              <a:rPr lang="it-IT" sz="2000">
                <a:solidFill>
                  <a:srgbClr val="FFFFFF"/>
                </a:solidFill>
                <a:cs typeface="Calibri" panose="020F0502020204030204"/>
              </a:rPr>
              <a:t>Dans le laboratoire d'art il y a quatre tables où les élèves peuvent peindre et travailler. À c</a:t>
            </a:r>
            <a:r>
              <a:rPr lang="fr" sz="2000">
                <a:solidFill>
                  <a:srgbClr val="FFFFFF"/>
                </a:solidFill>
                <a:latin typeface="Consolas"/>
                <a:cs typeface="Calibri" panose="020F0502020204030204"/>
              </a:rPr>
              <a:t>ô</a:t>
            </a:r>
            <a:r>
              <a:rPr lang="fr" sz="2000">
                <a:solidFill>
                  <a:srgbClr val="FFFFFF"/>
                </a:solidFill>
                <a:latin typeface="Calibri"/>
                <a:cs typeface="Calibri" panose="020F0502020204030204"/>
              </a:rPr>
              <a:t>té de la chaise du professeur d'art, il y a un table noir où sont expliquées les </a:t>
            </a:r>
            <a:r>
              <a:rPr lang="fr" sz="2000">
                <a:solidFill>
                  <a:srgbClr val="FFFFFF"/>
                </a:solidFill>
                <a:ea typeface="+mn-lt"/>
                <a:cs typeface="+mn-lt"/>
              </a:rPr>
              <a:t>œuvres de la journée.</a:t>
            </a:r>
          </a:p>
          <a:p>
            <a:pPr marL="0" indent="0">
              <a:buNone/>
            </a:pPr>
            <a:r>
              <a:rPr lang="fr" sz="2000">
                <a:solidFill>
                  <a:srgbClr val="FFFFFF"/>
                </a:solidFill>
                <a:cs typeface="Calibri" panose="020F0502020204030204"/>
              </a:rPr>
              <a:t>Beaucoup de nos créations artistiques peuvent </a:t>
            </a:r>
            <a:r>
              <a:rPr lang="fr" sz="2000">
                <a:solidFill>
                  <a:srgbClr val="FFFFFF"/>
                </a:solidFill>
                <a:latin typeface="Calibri"/>
                <a:cs typeface="Calibri" panose="020F0502020204030204"/>
              </a:rPr>
              <a:t>être vues dans le murs de l'école!</a:t>
            </a:r>
          </a:p>
        </p:txBody>
      </p:sp>
      <p:pic>
        <p:nvPicPr>
          <p:cNvPr id="5" name="AULA ARTE">
            <a:hlinkClick r:id="" action="ppaction://media"/>
            <a:extLst>
              <a:ext uri="{FF2B5EF4-FFF2-40B4-BE49-F238E27FC236}">
                <a16:creationId xmlns:a16="http://schemas.microsoft.com/office/drawing/2014/main" id="{87974BD5-8D76-4D52-8A71-F2CF4C0DEAD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40845" y="161552"/>
            <a:ext cx="730250" cy="730250"/>
          </a:xfrm>
          <a:prstGeom prst="rect">
            <a:avLst/>
          </a:prstGeom>
        </p:spPr>
      </p:pic>
      <p:pic>
        <p:nvPicPr>
          <p:cNvPr id="6" name="AULA ARTE FRANCESE">
            <a:hlinkClick r:id="" action="ppaction://media"/>
            <a:extLst>
              <a:ext uri="{FF2B5EF4-FFF2-40B4-BE49-F238E27FC236}">
                <a16:creationId xmlns:a16="http://schemas.microsoft.com/office/drawing/2014/main" id="{E6AD8A11-46DE-4937-A371-F5FE003EE8D9}"/>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203699" y="161552"/>
            <a:ext cx="730250" cy="730250"/>
          </a:xfrm>
          <a:prstGeom prst="rect">
            <a:avLst/>
          </a:prstGeom>
        </p:spPr>
      </p:pic>
    </p:spTree>
    <p:extLst>
      <p:ext uri="{BB962C8B-B14F-4D97-AF65-F5344CB8AC3E}">
        <p14:creationId xmlns:p14="http://schemas.microsoft.com/office/powerpoint/2010/main" val="11117430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 fill="hold"/>
                                        <p:tgtEl>
                                          <p:spTgt spid="6"/>
                                        </p:tgtEl>
                                      </p:cBhvr>
                                    </p:cmd>
                                  </p:childTnLst>
                                </p:cTn>
                              </p:par>
                            </p:childTnLst>
                          </p:cTn>
                        </p:par>
                      </p:childTnLst>
                    </p:cTn>
                  </p:par>
                </p:childTnLst>
              </p:cTn>
              <p:nextCondLst>
                <p:cond evt="onClick" delay="0">
                  <p:tgtEl>
                    <p:spTgt spid="6"/>
                  </p:tgtEl>
                </p:cond>
              </p:nextCondLst>
            </p:seq>
            <p:audio>
              <p:cMediaNode>
                <p:cTn id="13"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4" descr="Immagine che contiene tavolo, interni, sedendo, superficie&#10;&#10;Descrizione generata automaticamente">
            <a:extLst>
              <a:ext uri="{FF2B5EF4-FFF2-40B4-BE49-F238E27FC236}">
                <a16:creationId xmlns:a16="http://schemas.microsoft.com/office/drawing/2014/main" id="{F6FDDEA1-9FCF-4632-9F91-FDC9C428CBEB}"/>
              </a:ext>
            </a:extLst>
          </p:cNvPr>
          <p:cNvPicPr>
            <a:picLocks noChangeAspect="1"/>
          </p:cNvPicPr>
          <p:nvPr/>
        </p:nvPicPr>
        <p:blipFill rotWithShape="1">
          <a:blip r:embed="rId4">
            <a:alphaModFix amt="35000"/>
          </a:blip>
          <a:srcRect t="6633" b="18616"/>
          <a:stretch/>
        </p:blipFill>
        <p:spPr>
          <a:xfrm>
            <a:off x="20" y="1"/>
            <a:ext cx="12191980" cy="6857999"/>
          </a:xfrm>
          <a:prstGeom prst="rect">
            <a:avLst/>
          </a:prstGeom>
        </p:spPr>
      </p:pic>
      <p:sp>
        <p:nvSpPr>
          <p:cNvPr id="2" name="Titolo 1">
            <a:extLst>
              <a:ext uri="{FF2B5EF4-FFF2-40B4-BE49-F238E27FC236}">
                <a16:creationId xmlns:a16="http://schemas.microsoft.com/office/drawing/2014/main" id="{698343D5-B305-494C-AC56-32D1650A25F0}"/>
              </a:ext>
            </a:extLst>
          </p:cNvPr>
          <p:cNvSpPr>
            <a:spLocks noGrp="1"/>
          </p:cNvSpPr>
          <p:nvPr>
            <p:ph type="title"/>
          </p:nvPr>
        </p:nvSpPr>
        <p:spPr>
          <a:xfrm>
            <a:off x="838201" y="1065862"/>
            <a:ext cx="3313164" cy="4726276"/>
          </a:xfrm>
        </p:spPr>
        <p:txBody>
          <a:bodyPr>
            <a:normAutofit/>
          </a:bodyPr>
          <a:lstStyle/>
          <a:p>
            <a:pPr algn="r"/>
            <a:r>
              <a:rPr lang="it-IT" sz="4000" b="1">
                <a:solidFill>
                  <a:srgbClr val="FFFFFF"/>
                </a:solidFill>
                <a:cs typeface="Calibri Light"/>
              </a:rPr>
              <a:t>LABORATOIRE DE TECHNOLOGIE</a:t>
            </a:r>
          </a:p>
        </p:txBody>
      </p:sp>
      <p:cxnSp>
        <p:nvCxnSpPr>
          <p:cNvPr id="17" name="Straight Connector 16">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D31A5B18-12FC-4C2E-8A9D-CE77BCCF37E1}"/>
              </a:ext>
            </a:extLst>
          </p:cNvPr>
          <p:cNvSpPr>
            <a:spLocks noGrp="1"/>
          </p:cNvSpPr>
          <p:nvPr>
            <p:ph idx="1"/>
          </p:nvPr>
        </p:nvSpPr>
        <p:spPr>
          <a:xfrm>
            <a:off x="5155379" y="1065862"/>
            <a:ext cx="5744685" cy="4726276"/>
          </a:xfrm>
        </p:spPr>
        <p:txBody>
          <a:bodyPr vert="horz" lIns="91440" tIns="45720" rIns="91440" bIns="45720" rtlCol="0" anchor="ctr">
            <a:normAutofit/>
          </a:bodyPr>
          <a:lstStyle/>
          <a:p>
            <a:pPr marL="0" indent="0">
              <a:buNone/>
            </a:pPr>
            <a:r>
              <a:rPr lang="it-IT" sz="2000">
                <a:solidFill>
                  <a:srgbClr val="FFFFFF"/>
                </a:solidFill>
                <a:cs typeface="Calibri"/>
              </a:rPr>
              <a:t>Le laboratoire de techno est aussi grand qu'une classe normale. Il y a quatre tables grandes avec un ordinateur et des chaises pour chaque élève. Dans les placards sur les murs de la classe il y a des outils pour travailler et des projects réalisés par d'autres étudiants. À gauche du tableau noir il y a une télévision connectée à un ordinateur, que le prof utilise pour nous montrer des vidéos ou des diagrammes.</a:t>
            </a:r>
            <a:endParaRPr lang="it-IT" sz="2000">
              <a:solidFill>
                <a:srgbClr val="FFFFFF"/>
              </a:solidFill>
            </a:endParaRPr>
          </a:p>
        </p:txBody>
      </p:sp>
      <p:pic>
        <p:nvPicPr>
          <p:cNvPr id="5" name="TECNOLOGIA">
            <a:hlinkClick r:id="" action="ppaction://media"/>
            <a:extLst>
              <a:ext uri="{FF2B5EF4-FFF2-40B4-BE49-F238E27FC236}">
                <a16:creationId xmlns:a16="http://schemas.microsoft.com/office/drawing/2014/main" id="{4F095B95-BFDA-4035-BFF7-BE7994B5C5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8434" y="161552"/>
            <a:ext cx="730250" cy="730250"/>
          </a:xfrm>
          <a:prstGeom prst="rect">
            <a:avLst/>
          </a:prstGeom>
        </p:spPr>
      </p:pic>
    </p:spTree>
    <p:extLst>
      <p:ext uri="{BB962C8B-B14F-4D97-AF65-F5344CB8AC3E}">
        <p14:creationId xmlns:p14="http://schemas.microsoft.com/office/powerpoint/2010/main" val="199536070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magine 7" descr="Immagine che contiene interni, tavolo, sedendo, fotografia&#10;&#10;Descrizione generata automaticamente">
            <a:extLst>
              <a:ext uri="{FF2B5EF4-FFF2-40B4-BE49-F238E27FC236}">
                <a16:creationId xmlns:a16="http://schemas.microsoft.com/office/drawing/2014/main" id="{8D4ACB35-16CB-4210-A16C-FEBB3521DE61}"/>
              </a:ext>
            </a:extLst>
          </p:cNvPr>
          <p:cNvPicPr>
            <a:picLocks noChangeAspect="1"/>
          </p:cNvPicPr>
          <p:nvPr/>
        </p:nvPicPr>
        <p:blipFill rotWithShape="1">
          <a:blip r:embed="rId4">
            <a:alphaModFix amt="35000"/>
          </a:blip>
          <a:srcRect t="25976" b="17774"/>
          <a:stretch/>
        </p:blipFill>
        <p:spPr>
          <a:xfrm>
            <a:off x="20" y="1"/>
            <a:ext cx="12191980" cy="6857999"/>
          </a:xfrm>
          <a:prstGeom prst="rect">
            <a:avLst/>
          </a:prstGeom>
        </p:spPr>
      </p:pic>
      <p:sp>
        <p:nvSpPr>
          <p:cNvPr id="2" name="Titolo 1">
            <a:extLst>
              <a:ext uri="{FF2B5EF4-FFF2-40B4-BE49-F238E27FC236}">
                <a16:creationId xmlns:a16="http://schemas.microsoft.com/office/drawing/2014/main" id="{BB30CFDE-CBBE-4647-BF7F-6E4E71ED8F74}"/>
              </a:ext>
            </a:extLst>
          </p:cNvPr>
          <p:cNvSpPr>
            <a:spLocks noGrp="1"/>
          </p:cNvSpPr>
          <p:nvPr>
            <p:ph type="title"/>
          </p:nvPr>
        </p:nvSpPr>
        <p:spPr>
          <a:xfrm>
            <a:off x="838201" y="1065862"/>
            <a:ext cx="3313164" cy="4726276"/>
          </a:xfrm>
        </p:spPr>
        <p:txBody>
          <a:bodyPr vert="horz" lIns="91440" tIns="45720" rIns="91440" bIns="45720" rtlCol="0">
            <a:normAutofit/>
          </a:bodyPr>
          <a:lstStyle/>
          <a:p>
            <a:pPr algn="r"/>
            <a:r>
              <a:rPr lang="en-US" b="1">
                <a:ln w="22225">
                  <a:solidFill>
                    <a:srgbClr val="FFFFFF"/>
                  </a:solidFill>
                </a:ln>
                <a:solidFill>
                  <a:srgbClr val="FFFFFF"/>
                </a:solidFill>
              </a:rPr>
              <a:t>LABORATOIRE DE MUSIQUE</a:t>
            </a:r>
            <a:endParaRPr lang="en-US" b="1">
              <a:ln w="22225">
                <a:solidFill>
                  <a:srgbClr val="FFFFFF"/>
                </a:solidFill>
              </a:ln>
              <a:solidFill>
                <a:srgbClr val="FFFFFF"/>
              </a:solidFill>
              <a:cs typeface="Calibri Light"/>
            </a:endParaRPr>
          </a:p>
        </p:txBody>
      </p:sp>
      <p:cxnSp>
        <p:nvCxnSpPr>
          <p:cNvPr id="28" name="Straight Connector 27">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DDA5B143-2685-4B0D-8FCF-866BBAD00803}"/>
              </a:ext>
            </a:extLst>
          </p:cNvPr>
          <p:cNvSpPr>
            <a:spLocks noGrp="1"/>
          </p:cNvSpPr>
          <p:nvPr>
            <p:ph idx="1"/>
          </p:nvPr>
        </p:nvSpPr>
        <p:spPr>
          <a:xfrm>
            <a:off x="5146086" y="1242423"/>
            <a:ext cx="5744685" cy="4726276"/>
          </a:xfrm>
        </p:spPr>
        <p:txBody>
          <a:bodyPr vert="horz" lIns="91440" tIns="45720" rIns="91440" bIns="45720" rtlCol="0" anchor="ctr">
            <a:normAutofit/>
          </a:bodyPr>
          <a:lstStyle/>
          <a:p>
            <a:pPr marL="0" indent="0">
              <a:buNone/>
            </a:pPr>
            <a:r>
              <a:rPr lang="en-US" sz="2000">
                <a:solidFill>
                  <a:srgbClr val="FFFFFF"/>
                </a:solidFill>
                <a:cs typeface="Calibri"/>
              </a:rPr>
              <a:t>Dans le </a:t>
            </a:r>
            <a:r>
              <a:rPr lang="en-US" sz="2000" err="1">
                <a:solidFill>
                  <a:srgbClr val="FFFFFF"/>
                </a:solidFill>
                <a:cs typeface="Calibri"/>
              </a:rPr>
              <a:t>laboratoire</a:t>
            </a:r>
            <a:r>
              <a:rPr lang="en-US" sz="2000">
                <a:solidFill>
                  <a:srgbClr val="FFFFFF"/>
                </a:solidFill>
                <a:cs typeface="Calibri"/>
              </a:rPr>
              <a:t> de musique il y a le bureau des </a:t>
            </a:r>
            <a:r>
              <a:rPr lang="en-US" sz="2000" err="1">
                <a:solidFill>
                  <a:srgbClr val="FFFFFF"/>
                </a:solidFill>
                <a:cs typeface="Calibri"/>
              </a:rPr>
              <a:t>professeurs</a:t>
            </a:r>
            <a:r>
              <a:rPr lang="en-US" sz="2000">
                <a:solidFill>
                  <a:srgbClr val="FFFFFF"/>
                </a:solidFill>
                <a:cs typeface="Calibri"/>
              </a:rPr>
              <a:t>, le tableau noir avec la </a:t>
            </a:r>
            <a:r>
              <a:rPr lang="en-US" sz="2000" err="1">
                <a:solidFill>
                  <a:srgbClr val="FFFFFF"/>
                </a:solidFill>
                <a:cs typeface="Calibri"/>
              </a:rPr>
              <a:t>portée</a:t>
            </a:r>
            <a:r>
              <a:rPr lang="en-US" sz="2000">
                <a:solidFill>
                  <a:srgbClr val="FFFFFF"/>
                </a:solidFill>
                <a:cs typeface="Calibri"/>
              </a:rPr>
              <a:t> et des chaises </a:t>
            </a:r>
            <a:r>
              <a:rPr lang="en-US" sz="2000" err="1">
                <a:solidFill>
                  <a:srgbClr val="FFFFFF"/>
                </a:solidFill>
                <a:cs typeface="Calibri"/>
              </a:rPr>
              <a:t>où</a:t>
            </a:r>
            <a:r>
              <a:rPr lang="en-US" sz="2000">
                <a:solidFill>
                  <a:srgbClr val="FFFFFF"/>
                </a:solidFill>
                <a:cs typeface="Calibri"/>
              </a:rPr>
              <a:t> les </a:t>
            </a:r>
            <a:r>
              <a:rPr lang="en-US" sz="2000" err="1">
                <a:solidFill>
                  <a:srgbClr val="FFFFFF"/>
                </a:solidFill>
                <a:cs typeface="Calibri"/>
              </a:rPr>
              <a:t>éleves</a:t>
            </a:r>
            <a:r>
              <a:rPr lang="en-US" sz="2000">
                <a:solidFill>
                  <a:srgbClr val="FFFFFF"/>
                </a:solidFill>
                <a:cs typeface="Calibri"/>
              </a:rPr>
              <a:t> </a:t>
            </a:r>
            <a:r>
              <a:rPr lang="en-US" sz="2000" err="1">
                <a:solidFill>
                  <a:srgbClr val="FFFFFF"/>
                </a:solidFill>
                <a:cs typeface="Calibri"/>
              </a:rPr>
              <a:t>jouent</a:t>
            </a:r>
            <a:r>
              <a:rPr lang="en-US" sz="2000">
                <a:solidFill>
                  <a:srgbClr val="FFFFFF"/>
                </a:solidFill>
                <a:cs typeface="Calibri"/>
              </a:rPr>
              <a:t> les </a:t>
            </a:r>
            <a:r>
              <a:rPr lang="en-US" sz="2000">
                <a:ea typeface="+mn-lt"/>
                <a:cs typeface="+mn-lt"/>
              </a:rPr>
              <a:t>instruments de musique</a:t>
            </a:r>
            <a:r>
              <a:rPr lang="en-US" sz="2000">
                <a:solidFill>
                  <a:srgbClr val="FFFFFF"/>
                </a:solidFill>
                <a:cs typeface="Calibri"/>
              </a:rPr>
              <a:t>. Il y a deux pianos: un piano </a:t>
            </a:r>
            <a:r>
              <a:rPr lang="en-US" sz="2000" err="1">
                <a:solidFill>
                  <a:srgbClr val="FFFFFF"/>
                </a:solidFill>
                <a:cs typeface="Calibri"/>
              </a:rPr>
              <a:t>classique</a:t>
            </a:r>
            <a:r>
              <a:rPr lang="en-US" sz="2000">
                <a:solidFill>
                  <a:srgbClr val="FFFFFF"/>
                </a:solidFill>
                <a:cs typeface="Calibri"/>
              </a:rPr>
              <a:t> et un clavier, des </a:t>
            </a:r>
            <a:r>
              <a:rPr lang="en-US" sz="2000" err="1">
                <a:solidFill>
                  <a:srgbClr val="FFFFFF"/>
                </a:solidFill>
                <a:cs typeface="Calibri"/>
              </a:rPr>
              <a:t>guitares</a:t>
            </a:r>
            <a:r>
              <a:rPr lang="en-US" sz="2000">
                <a:solidFill>
                  <a:srgbClr val="FFFFFF"/>
                </a:solidFill>
                <a:cs typeface="Calibri"/>
              </a:rPr>
              <a:t>, des </a:t>
            </a:r>
            <a:r>
              <a:rPr lang="en-US" sz="2000" err="1">
                <a:ea typeface="+mn-lt"/>
                <a:cs typeface="+mn-lt"/>
              </a:rPr>
              <a:t>flûtes</a:t>
            </a:r>
            <a:r>
              <a:rPr lang="en-US" sz="2000">
                <a:ea typeface="+mn-lt"/>
                <a:cs typeface="+mn-lt"/>
              </a:rPr>
              <a:t>, </a:t>
            </a:r>
            <a:r>
              <a:rPr lang="en-US" sz="2000" err="1">
                <a:ea typeface="+mn-lt"/>
                <a:cs typeface="+mn-lt"/>
              </a:rPr>
              <a:t>une</a:t>
            </a:r>
            <a:r>
              <a:rPr lang="en-US" sz="2000">
                <a:ea typeface="+mn-lt"/>
                <a:cs typeface="+mn-lt"/>
              </a:rPr>
              <a:t> batterie et des </a:t>
            </a:r>
            <a:r>
              <a:rPr lang="en-US" sz="2000" err="1">
                <a:ea typeface="+mn-lt"/>
                <a:cs typeface="+mn-lt"/>
              </a:rPr>
              <a:t>pupitres</a:t>
            </a:r>
            <a:r>
              <a:rPr lang="en-US" sz="2000">
                <a:ea typeface="+mn-lt"/>
                <a:cs typeface="+mn-lt"/>
              </a:rPr>
              <a:t>.</a:t>
            </a:r>
          </a:p>
          <a:p>
            <a:pPr marL="0" indent="0">
              <a:buNone/>
            </a:pPr>
            <a:r>
              <a:rPr lang="en-US" sz="2000">
                <a:solidFill>
                  <a:srgbClr val="FFFFFF"/>
                </a:solidFill>
                <a:cs typeface="Calibri"/>
              </a:rPr>
              <a:t>On </a:t>
            </a:r>
            <a:r>
              <a:rPr lang="en-US" sz="2000" err="1">
                <a:solidFill>
                  <a:srgbClr val="FFFFFF"/>
                </a:solidFill>
                <a:cs typeface="Calibri"/>
              </a:rPr>
              <a:t>peut</a:t>
            </a:r>
            <a:r>
              <a:rPr lang="en-US" sz="2000">
                <a:solidFill>
                  <a:srgbClr val="FFFFFF"/>
                </a:solidFill>
                <a:cs typeface="Calibri"/>
              </a:rPr>
              <a:t> faire </a:t>
            </a:r>
            <a:r>
              <a:rPr lang="en-US" sz="2000" err="1">
                <a:solidFill>
                  <a:srgbClr val="FFFFFF"/>
                </a:solidFill>
                <a:cs typeface="Calibri"/>
              </a:rPr>
              <a:t>partie</a:t>
            </a:r>
            <a:r>
              <a:rPr lang="en-US" sz="2000">
                <a:solidFill>
                  <a:srgbClr val="FFFFFF"/>
                </a:solidFill>
                <a:cs typeface="Calibri"/>
              </a:rPr>
              <a:t> de </a:t>
            </a:r>
            <a:r>
              <a:rPr lang="en-US" sz="2000" err="1">
                <a:solidFill>
                  <a:srgbClr val="FFFFFF"/>
                </a:solidFill>
                <a:cs typeface="Calibri"/>
              </a:rPr>
              <a:t>l'orchestre</a:t>
            </a:r>
            <a:r>
              <a:rPr lang="en-US" sz="2000">
                <a:solidFill>
                  <a:srgbClr val="FFFFFF"/>
                </a:solidFill>
                <a:cs typeface="Calibri"/>
              </a:rPr>
              <a:t> et  de la chorale de </a:t>
            </a:r>
            <a:r>
              <a:rPr lang="en-US" sz="2000" err="1">
                <a:solidFill>
                  <a:srgbClr val="FFFFFF"/>
                </a:solidFill>
                <a:cs typeface="Calibri"/>
              </a:rPr>
              <a:t>notre</a:t>
            </a:r>
            <a:r>
              <a:rPr lang="en-US" sz="2000">
                <a:solidFill>
                  <a:srgbClr val="FFFFFF"/>
                </a:solidFill>
                <a:cs typeface="Calibri"/>
              </a:rPr>
              <a:t> école pour nous </a:t>
            </a:r>
            <a:r>
              <a:rPr lang="en-US" sz="2000" err="1">
                <a:solidFill>
                  <a:srgbClr val="FFFFFF"/>
                </a:solidFill>
                <a:cs typeface="Calibri"/>
              </a:rPr>
              <a:t>exhiber</a:t>
            </a:r>
            <a:r>
              <a:rPr lang="en-US" sz="2000">
                <a:solidFill>
                  <a:srgbClr val="FFFFFF"/>
                </a:solidFill>
                <a:cs typeface="Calibri"/>
              </a:rPr>
              <a:t> avec </a:t>
            </a:r>
            <a:r>
              <a:rPr lang="en-US" sz="2000" err="1">
                <a:solidFill>
                  <a:srgbClr val="FFFFFF"/>
                </a:solidFill>
                <a:cs typeface="Calibri"/>
              </a:rPr>
              <a:t>nos</a:t>
            </a:r>
            <a:r>
              <a:rPr lang="en-US" sz="2000">
                <a:solidFill>
                  <a:srgbClr val="FFFFFF"/>
                </a:solidFill>
                <a:cs typeface="Calibri"/>
              </a:rPr>
              <a:t> instruments.</a:t>
            </a:r>
          </a:p>
          <a:p>
            <a:pPr marL="0" indent="0">
              <a:buNone/>
            </a:pPr>
            <a:endParaRPr lang="en-US" sz="2000">
              <a:solidFill>
                <a:srgbClr val="FFFFFF"/>
              </a:solidFill>
              <a:cs typeface="Calibri"/>
            </a:endParaRPr>
          </a:p>
        </p:txBody>
      </p:sp>
      <p:pic>
        <p:nvPicPr>
          <p:cNvPr id="4" name="MUSICA">
            <a:hlinkClick r:id="" action="ppaction://media"/>
            <a:extLst>
              <a:ext uri="{FF2B5EF4-FFF2-40B4-BE49-F238E27FC236}">
                <a16:creationId xmlns:a16="http://schemas.microsoft.com/office/drawing/2014/main" id="{EE132583-7D9B-4733-8115-4D3B09E6909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9639" y="161552"/>
            <a:ext cx="730250" cy="730250"/>
          </a:xfrm>
          <a:prstGeom prst="rect">
            <a:avLst/>
          </a:prstGeom>
        </p:spPr>
      </p:pic>
    </p:spTree>
    <p:extLst>
      <p:ext uri="{BB962C8B-B14F-4D97-AF65-F5344CB8AC3E}">
        <p14:creationId xmlns:p14="http://schemas.microsoft.com/office/powerpoint/2010/main" val="686425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E7BA0D9C5439B43B25F12FEAECA754A" ma:contentTypeVersion="8" ma:contentTypeDescription="Creare un nuovo documento." ma:contentTypeScope="" ma:versionID="2ec1048cc4e5fd7a3f7ea60cb0d27502">
  <xsd:schema xmlns:xsd="http://www.w3.org/2001/XMLSchema" xmlns:xs="http://www.w3.org/2001/XMLSchema" xmlns:p="http://schemas.microsoft.com/office/2006/metadata/properties" xmlns:ns2="81e31c62-95b4-4fd8-997e-73c9cc7987fa" targetNamespace="http://schemas.microsoft.com/office/2006/metadata/properties" ma:root="true" ma:fieldsID="8085c1a817a3be96acc6f17362c8bcb1" ns2:_="">
    <xsd:import namespace="81e31c62-95b4-4fd8-997e-73c9cc7987f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e31c62-95b4-4fd8-997e-73c9cc7987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02BCB6B-33DA-475A-9864-68399479C241}"/>
</file>

<file path=customXml/itemProps2.xml><?xml version="1.0" encoding="utf-8"?>
<ds:datastoreItem xmlns:ds="http://schemas.openxmlformats.org/officeDocument/2006/customXml" ds:itemID="{8AAB697A-629B-4ED6-8C6E-06E5201851C1}"/>
</file>

<file path=customXml/itemProps3.xml><?xml version="1.0" encoding="utf-8"?>
<ds:datastoreItem xmlns:ds="http://schemas.openxmlformats.org/officeDocument/2006/customXml" ds:itemID="{BB7C32F9-E7F2-408C-8B67-3E8683BA5EEC}"/>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17</Slides>
  <Notes>0</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Tema di Office</vt:lpstr>
      <vt:lpstr>GRAND TOUR DU COLLÈGE ROSAI: la journée d'un collégien</vt:lpstr>
      <vt:lpstr>NOTRE COLLÈGE...</vt:lpstr>
      <vt:lpstr>MOYENS DE TRANSPORT</vt:lpstr>
      <vt:lpstr>L'ENTRÉE</vt:lpstr>
      <vt:lpstr>LES SALLES DE CLASSE</vt:lpstr>
      <vt:lpstr>LES MATIÈRES SCOLAIRES</vt:lpstr>
      <vt:lpstr>LABORATOIRE D'ART</vt:lpstr>
      <vt:lpstr>LABORATOIRE DE TECHNOLOGIE</vt:lpstr>
      <vt:lpstr>LABORATOIRE DE MUSIQUE</vt:lpstr>
      <vt:lpstr>AUDITORIUM</vt:lpstr>
      <vt:lpstr>LE GYMNASE</vt:lpstr>
      <vt:lpstr>LA RECRÉATION</vt:lpstr>
      <vt:lpstr>LES TOILETTES</vt:lpstr>
      <vt:lpstr>LE JARDIN</vt:lpstr>
      <vt:lpstr>LA CANTINE</vt:lpstr>
      <vt:lpstr>LA BIBLIOTHÈQUE</vt:lpstr>
      <vt:lpstr>LA SORTIE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
  <cp:revision>1</cp:revision>
  <dcterms:created xsi:type="dcterms:W3CDTF">2020-12-04T14:41:25Z</dcterms:created>
  <dcterms:modified xsi:type="dcterms:W3CDTF">2020-12-09T20:05:07Z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0x0101008E7BA0D9C5439B43B25F12FEAECA754A</vt:lpwstr>
  </property>
</Properties>
</file>