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jpeg" ContentType="image/jpeg"/>
  <Override PartName="/ppt/media/image9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2954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2954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8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2954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5806440"/>
            <a:ext cx="10079280" cy="175392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0"/>
            <a:ext cx="10076400" cy="94140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CustomShape 2"/>
          <p:cNvSpPr/>
          <p:nvPr/>
        </p:nvSpPr>
        <p:spPr>
          <a:xfrm>
            <a:off x="0" y="6620400"/>
            <a:ext cx="10076400" cy="94140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0" y="0"/>
            <a:ext cx="10076400" cy="94140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2"/>
          <p:cNvSpPr/>
          <p:nvPr/>
        </p:nvSpPr>
        <p:spPr>
          <a:xfrm>
            <a:off x="0" y="6620400"/>
            <a:ext cx="10076400" cy="94140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637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3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0" y="2341080"/>
            <a:ext cx="9071280" cy="126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6699"/>
                </a:solidFill>
                <a:latin typeface="Arial"/>
              </a:rPr>
              <a:t>GIORNATA DELLA LINGUA MADRE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504000" y="3737520"/>
            <a:ext cx="9071280" cy="273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3200" spc="-1" strike="noStrike">
                <a:highlight>
                  <a:srgbClr val="ffffff"/>
                </a:highlight>
                <a:latin typeface="Arial"/>
              </a:rPr>
              <a:t>Da alcuni anni il nostro Istituto partecipa con il patrocinio della Rete scuola-territorio e il Centro permanente per la pace alla giornata della Lingua madre, per sensibilizzare i bambini al tema del plurilinguismo e vedere come una risorsa la presenza di lingue diverse nella scuola.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504000" y="301320"/>
            <a:ext cx="907128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2"/>
          <p:cNvSpPr/>
          <p:nvPr/>
        </p:nvSpPr>
        <p:spPr>
          <a:xfrm>
            <a:off x="504000" y="1769040"/>
            <a:ext cx="9071280" cy="438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TextShape 3"/>
          <p:cNvSpPr txBox="1"/>
          <p:nvPr/>
        </p:nvSpPr>
        <p:spPr>
          <a:xfrm>
            <a:off x="504000" y="301320"/>
            <a:ext cx="9071280" cy="63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Anno scol. 2019-2020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504000" y="2301120"/>
            <a:ext cx="4426560" cy="3319560"/>
          </a:xfrm>
          <a:prstGeom prst="rect">
            <a:avLst/>
          </a:prstGeom>
          <a:ln>
            <a:noFill/>
          </a:ln>
        </p:spPr>
      </p:pic>
      <p:sp>
        <p:nvSpPr>
          <p:cNvPr id="125" name="TextShape 4"/>
          <p:cNvSpPr txBox="1"/>
          <p:nvPr/>
        </p:nvSpPr>
        <p:spPr>
          <a:xfrm>
            <a:off x="5152320" y="1769040"/>
            <a:ext cx="4426560" cy="2090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Prima fase: una ricognizione delle lingue parlate in classe.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126" name="TextShape 5"/>
          <p:cNvSpPr txBox="1"/>
          <p:nvPr/>
        </p:nvSpPr>
        <p:spPr>
          <a:xfrm>
            <a:off x="5152320" y="4059000"/>
            <a:ext cx="4426560" cy="2090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Seconda fase: i bambini coinvolgono i genitori chiedendo di imparare giochi, filastrocche, conte...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504000" y="301320"/>
            <a:ext cx="9071280" cy="63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Parte operativa in classe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8" name="TextShape 2"/>
          <p:cNvSpPr txBox="1"/>
          <p:nvPr/>
        </p:nvSpPr>
        <p:spPr>
          <a:xfrm>
            <a:off x="504000" y="1769040"/>
            <a:ext cx="4426560" cy="43840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9" name="TextShape 3"/>
          <p:cNvSpPr txBox="1"/>
          <p:nvPr/>
        </p:nvSpPr>
        <p:spPr>
          <a:xfrm>
            <a:off x="5152320" y="1769040"/>
            <a:ext cx="4426560" cy="2090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 fontScale="3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 bambini si dividono in piccoli gruppi, guidati da un alunno straniero (o con un genitore che parla una lingua diversa dall’italiano) eche insegna loro quello che ha preparato a casa.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130" name="TextShape 4"/>
          <p:cNvSpPr txBox="1"/>
          <p:nvPr/>
        </p:nvSpPr>
        <p:spPr>
          <a:xfrm>
            <a:off x="5152320" y="4059000"/>
            <a:ext cx="4426560" cy="2090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 fontScale="43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Sopo una parte “teorica” i bambini sperimentano i giochi che il compagno ha loro imsgnato, o utilizzano conte e filastrocche per giocare a nascondino.</a:t>
            </a:r>
            <a:endParaRPr b="0" lang="it-IT" sz="32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514440" y="2376000"/>
            <a:ext cx="4224240" cy="3168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720000" y="1524600"/>
            <a:ext cx="3446640" cy="4595400"/>
          </a:xfrm>
          <a:prstGeom prst="rect">
            <a:avLst/>
          </a:prstGeom>
          <a:ln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4968000" y="1224000"/>
            <a:ext cx="3888000" cy="5182560"/>
          </a:xfrm>
          <a:prstGeom prst="rect">
            <a:avLst/>
          </a:prstGeom>
          <a:ln>
            <a:noFill/>
          </a:ln>
        </p:spPr>
      </p:pic>
      <p:sp>
        <p:nvSpPr>
          <p:cNvPr id="134" name="TextShape 1"/>
          <p:cNvSpPr txBox="1"/>
          <p:nvPr/>
        </p:nvSpPr>
        <p:spPr>
          <a:xfrm>
            <a:off x="1728000" y="504000"/>
            <a:ext cx="34254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it-IT" sz="1800" spc="-1" strike="noStrike">
                <a:latin typeface="Arial"/>
              </a:rPr>
              <a:t>Alcuni esempi scritti dai bambini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792000" y="301320"/>
            <a:ext cx="9071280" cy="63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Dopo aver giocato...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504000" y="1769040"/>
            <a:ext cx="4426560" cy="43840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 rot="21595200">
            <a:off x="5186160" y="1932840"/>
            <a:ext cx="4426560" cy="3319920"/>
          </a:xfrm>
          <a:prstGeom prst="rect">
            <a:avLst/>
          </a:prstGeom>
          <a:ln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576000" y="1872000"/>
            <a:ext cx="4416120" cy="3312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504000" y="301320"/>
            <a:ext cx="9071280" cy="63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Anno scol. 2020-2021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40" name="TextShape 2"/>
          <p:cNvSpPr txBox="1"/>
          <p:nvPr/>
        </p:nvSpPr>
        <p:spPr>
          <a:xfrm>
            <a:off x="504000" y="1769040"/>
            <a:ext cx="4426560" cy="43840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 fontScale="81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A causa del Covid-19 non si sono potuti fare lavori di gruppo o invitare i genitori nella scuola, ma le classi 2B e 2D hanno lavorato su una parola che conoscevano tutti nella lingua di origine...</a:t>
            </a:r>
            <a:endParaRPr b="0" lang="it-IT" sz="32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 rot="5375400">
            <a:off x="5076360" y="1772280"/>
            <a:ext cx="5035320" cy="3776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504000" y="301320"/>
            <a:ext cx="9071280" cy="63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5152320" y="1769040"/>
            <a:ext cx="4351680" cy="319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Anche se il lavoro in classe è stato molto più semplice per i bambini è stata comunque una scoperta stimolante!</a:t>
            </a:r>
            <a:endParaRPr b="0" lang="it-IT" sz="32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216360" y="1728000"/>
            <a:ext cx="5183640" cy="3888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Application>LibreOffice/6.3.4.2$Windows_X86_64 LibreOffice_project/60da17e045e08f1793c57c00ba83cdfce946d0aa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2021-11-09T16:05:24Z</dcterms:created>
  <dc:creator/>
  <dc:description/>
  <dc:language>it-IT</dc:language>
  <cp:lastModifiedBy/>
  <dcterms:modified xsi:type="dcterms:W3CDTF">2021-11-09T17:04:22Z</dcterms:modified>
  <cp:revision>9</cp:revision>
  <dc:subject/>
  <dc:title>Blue Curve</dc:title>
</cp:coreProperties>
</file>